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handoutMasterIdLst>
    <p:handoutMasterId r:id="rId6"/>
  </p:handoutMasterIdLst>
  <p:sldIdLst>
    <p:sldId id="373" r:id="rId2"/>
    <p:sldId id="374" r:id="rId3"/>
    <p:sldId id="375" r:id="rId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000"/>
    <a:srgbClr val="414243"/>
    <a:srgbClr val="414244"/>
    <a:srgbClr val="AFC5BF"/>
    <a:srgbClr val="444444"/>
    <a:srgbClr val="2988B1"/>
    <a:srgbClr val="67787D"/>
    <a:srgbClr val="DD0000"/>
    <a:srgbClr val="6173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88494-3B66-4F20-8C52-16F667FC9D56}" v="12" dt="2025-04-10T07:58:20.5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5097" autoAdjust="0"/>
  </p:normalViewPr>
  <p:slideViewPr>
    <p:cSldViewPr snapToGrid="0" showGuides="1">
      <p:cViewPr varScale="1">
        <p:scale>
          <a:sx n="112" d="100"/>
          <a:sy n="112" d="100"/>
        </p:scale>
        <p:origin x="586" y="82"/>
      </p:cViewPr>
      <p:guideLst>
        <p:guide orient="horz" pos="295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42"/>
    </p:cViewPr>
  </p:sorterViewPr>
  <p:notesViewPr>
    <p:cSldViewPr snapToGrid="0" showGuides="1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8F76EA4-A56D-E014-3308-7309C96EF0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C7B20F-DB51-3661-B67F-3AF5814A2B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261F5-B0E3-46BD-9096-57810B647711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C59597-78BC-EF2E-0293-9F84F573E5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D0CAD8-80B1-564B-AE98-098C707ABF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59320-ACCD-4676-AE90-112B7A438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5187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7314C-C868-4929-BE40-207BA6D47176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ru-RU" dirty="0"/>
              <a:t>о</a:t>
            </a: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44960-860D-4ADC-AAB3-BB8892D77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148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44960-860D-4ADC-AAB3-BB8892D7790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52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CC08B-F171-CCC9-0457-8D976C6FC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B0C7904-448A-557F-3B43-2D662A371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6833E44-4210-FE80-9BC4-1E462793E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E28F3D-EF9D-6EFA-098B-02D22E2ED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44960-860D-4ADC-AAB3-BB8892D7790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33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51317-9EB4-CD1F-1ED5-FAABF7506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A6CDB16-BF87-A42D-1A73-CA39AA04E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1EA7C8A-8C1E-DCDA-BD91-35A4E0EB8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280B00-361C-3AF5-A559-46F3CA4D6D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44960-860D-4ADC-AAB3-BB8892D7790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94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jpg"/><Relationship Id="rId4" Type="http://schemas.openxmlformats.org/officeDocument/2006/relationships/image" Target="../media/image4.jp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(Общий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к, одежда, сте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2EA8FE4-8A88-CF13-F16E-4D2BA4668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3" t="24205" r="-99" b="37474"/>
          <a:stretch/>
        </p:blipFill>
        <p:spPr>
          <a:xfrm>
            <a:off x="250824" y="231775"/>
            <a:ext cx="8653347" cy="283289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1CBC55-B884-545E-8887-8904CF0EF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3636940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be-BY" dirty="0"/>
              <a:t>Назван</a:t>
            </a:r>
            <a:r>
              <a:rPr lang="en-US" dirty="0"/>
              <a:t>и</a:t>
            </a:r>
            <a:r>
              <a:rPr lang="ru-RU" dirty="0"/>
              <a:t>е презентации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600331-B821-FF39-BD11-F469329CD2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7367" r="13753" b="17391"/>
          <a:stretch/>
        </p:blipFill>
        <p:spPr>
          <a:xfrm>
            <a:off x="3715940" y="1809726"/>
            <a:ext cx="1712119" cy="153831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3C50EF2-4DAA-7EDF-3B3F-193AC66A78CD}"/>
              </a:ext>
            </a:extLst>
          </p:cNvPr>
          <p:cNvSpPr/>
          <p:nvPr userDrawn="1"/>
        </p:nvSpPr>
        <p:spPr>
          <a:xfrm rot="5400000">
            <a:off x="-453227" y="4086938"/>
            <a:ext cx="1008000" cy="108000"/>
          </a:xfrm>
          <a:prstGeom prst="rect">
            <a:avLst/>
          </a:prstGeom>
          <a:solidFill>
            <a:srgbClr val="D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1313DF17-72AD-AF7C-9732-FD894AC79D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0000" y="4680000"/>
            <a:ext cx="1260000" cy="360000"/>
          </a:xfrm>
        </p:spPr>
        <p:txBody>
          <a:bodyPr anchor="ctr">
            <a:no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600" kern="1200" dirty="0" smtClean="0">
                <a:solidFill>
                  <a:schemeClr val="tx1"/>
                </a:solidFill>
                <a:latin typeface="+mn-lt"/>
                <a:ea typeface="+mj-ea"/>
                <a:cs typeface="Golos Text regular" panose="020B0503020202020204" pitchFamily="34" charset="0"/>
              </a:defRPr>
            </a:lvl1pPr>
          </a:lstStyle>
          <a:p>
            <a:pPr lvl="0"/>
            <a:r>
              <a:rPr lang="ru-RU" dirty="0" err="1"/>
              <a:t>дд.мм.гггг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8C39291-506E-BB7B-0727-AF98AD867407}"/>
              </a:ext>
            </a:extLst>
          </p:cNvPr>
          <p:cNvSpPr/>
          <p:nvPr userDrawn="1"/>
        </p:nvSpPr>
        <p:spPr>
          <a:xfrm>
            <a:off x="7883347" y="5038724"/>
            <a:ext cx="1008000" cy="1080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5F145B1-0AE6-1132-E306-0E9E1FE420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399" y="4143886"/>
            <a:ext cx="8740775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4" name="Рисунок 3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CDA421CB-5B45-BCC0-AE8B-5E9958F49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7848600" y="49621"/>
            <a:ext cx="1091291" cy="14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708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(Финансы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рукописный текст, черно-белый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54783C6B-E0BB-97A9-687C-CADD23362A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1"/>
          <a:stretch/>
        </p:blipFill>
        <p:spPr>
          <a:xfrm>
            <a:off x="250824" y="236453"/>
            <a:ext cx="8645525" cy="2828925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1CBC55-B884-545E-8887-8904CF0EF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3636940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be-BY" dirty="0"/>
              <a:t>Назван</a:t>
            </a:r>
            <a:r>
              <a:rPr lang="en-US" dirty="0"/>
              <a:t>и</a:t>
            </a:r>
            <a:r>
              <a:rPr lang="ru-RU" dirty="0"/>
              <a:t>е презентации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1313DF17-72AD-AF7C-9732-FD894AC79D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0000" y="4680000"/>
            <a:ext cx="1260000" cy="360000"/>
          </a:xfrm>
        </p:spPr>
        <p:txBody>
          <a:bodyPr anchor="ctr">
            <a:norm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600" kern="1200" dirty="0" smtClean="0">
                <a:solidFill>
                  <a:schemeClr val="tx1"/>
                </a:solidFill>
                <a:latin typeface="+mn-lt"/>
                <a:ea typeface="+mj-ea"/>
                <a:cs typeface="Golos Text regular" panose="020B0503020202020204" pitchFamily="34" charset="0"/>
              </a:defRPr>
            </a:lvl1pPr>
          </a:lstStyle>
          <a:p>
            <a:pPr lvl="0"/>
            <a:r>
              <a:rPr lang="ru-RU" dirty="0" err="1"/>
              <a:t>дд.мм.гггг</a:t>
            </a:r>
            <a:endParaRPr lang="ru-RU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5F145B1-0AE6-1132-E306-0E9E1FE420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399" y="4143886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6CB0C5-2BF5-736B-C5E2-196463811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7367" r="13753" b="17391"/>
          <a:stretch/>
        </p:blipFill>
        <p:spPr>
          <a:xfrm>
            <a:off x="3715940" y="1809726"/>
            <a:ext cx="1712119" cy="1538311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496A597-D950-7F25-BDEB-50B3A37C6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7848600" y="49621"/>
            <a:ext cx="1091291" cy="14676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3944EA-4101-EBB8-60E6-88218698D903}"/>
              </a:ext>
            </a:extLst>
          </p:cNvPr>
          <p:cNvSpPr/>
          <p:nvPr userDrawn="1"/>
        </p:nvSpPr>
        <p:spPr>
          <a:xfrm rot="5400000">
            <a:off x="-453227" y="4086938"/>
            <a:ext cx="1008000" cy="108000"/>
          </a:xfrm>
          <a:prstGeom prst="rect">
            <a:avLst/>
          </a:prstGeom>
          <a:solidFill>
            <a:srgbClr val="D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30CF8E-907E-93D9-4455-E3614360A821}"/>
              </a:ext>
            </a:extLst>
          </p:cNvPr>
          <p:cNvSpPr/>
          <p:nvPr userDrawn="1"/>
        </p:nvSpPr>
        <p:spPr>
          <a:xfrm>
            <a:off x="7883347" y="5038724"/>
            <a:ext cx="1008000" cy="1080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774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(Финансы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письмо, книга, Печать&#10;&#10;Автоматически созданное описание">
            <a:extLst>
              <a:ext uri="{FF2B5EF4-FFF2-40B4-BE49-F238E27FC236}">
                <a16:creationId xmlns:a16="http://schemas.microsoft.com/office/drawing/2014/main" id="{2EDBBA32-BBC0-3DAD-4E13-5FB8AB7E46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" y="236367"/>
            <a:ext cx="8639695" cy="2829098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1CBC55-B884-545E-8887-8904CF0EF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3636940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be-BY" dirty="0"/>
              <a:t>Назван</a:t>
            </a:r>
            <a:r>
              <a:rPr lang="en-US" dirty="0"/>
              <a:t>и</a:t>
            </a:r>
            <a:r>
              <a:rPr lang="ru-RU" dirty="0"/>
              <a:t>е презентации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1313DF17-72AD-AF7C-9732-FD894AC79D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0000" y="4680000"/>
            <a:ext cx="1260000" cy="360000"/>
          </a:xfrm>
        </p:spPr>
        <p:txBody>
          <a:bodyPr anchor="ctr">
            <a:norm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600" kern="1200" dirty="0" smtClean="0">
                <a:solidFill>
                  <a:schemeClr val="tx1"/>
                </a:solidFill>
                <a:latin typeface="+mn-lt"/>
                <a:ea typeface="+mj-ea"/>
                <a:cs typeface="Golos Text regular" panose="020B0503020202020204" pitchFamily="34" charset="0"/>
              </a:defRPr>
            </a:lvl1pPr>
          </a:lstStyle>
          <a:p>
            <a:pPr lvl="0"/>
            <a:r>
              <a:rPr lang="ru-RU" dirty="0" err="1"/>
              <a:t>дд.мм.гггг</a:t>
            </a:r>
            <a:endParaRPr lang="ru-RU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5F145B1-0AE6-1132-E306-0E9E1FE420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399" y="4143886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6CB0C5-2BF5-736B-C5E2-196463811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7367" r="13753" b="17391"/>
          <a:stretch/>
        </p:blipFill>
        <p:spPr>
          <a:xfrm>
            <a:off x="3715940" y="1809726"/>
            <a:ext cx="1712119" cy="1538311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496A597-D950-7F25-BDEB-50B3A37C6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7848600" y="49621"/>
            <a:ext cx="1091291" cy="1467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19DE48-5306-7303-7CC9-C37E03A7F154}"/>
              </a:ext>
            </a:extLst>
          </p:cNvPr>
          <p:cNvSpPr/>
          <p:nvPr userDrawn="1"/>
        </p:nvSpPr>
        <p:spPr>
          <a:xfrm rot="5400000">
            <a:off x="-453227" y="4086938"/>
            <a:ext cx="1008000" cy="108000"/>
          </a:xfrm>
          <a:prstGeom prst="rect">
            <a:avLst/>
          </a:prstGeom>
          <a:solidFill>
            <a:srgbClr val="D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98B9AD4-91D5-F91C-8311-C694BE929113}"/>
              </a:ext>
            </a:extLst>
          </p:cNvPr>
          <p:cNvSpPr/>
          <p:nvPr userDrawn="1"/>
        </p:nvSpPr>
        <p:spPr>
          <a:xfrm>
            <a:off x="7883347" y="5038724"/>
            <a:ext cx="1008000" cy="1080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21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(R&amp;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черно-белый,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9D746CE5-DFF2-01D7-E77B-718911B80A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" y="235120"/>
            <a:ext cx="8644128" cy="2831592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1CBC55-B884-545E-8887-8904CF0EF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3636940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be-BY" dirty="0"/>
              <a:t>Назван</a:t>
            </a:r>
            <a:r>
              <a:rPr lang="en-US" dirty="0"/>
              <a:t>и</a:t>
            </a:r>
            <a:r>
              <a:rPr lang="ru-RU" dirty="0"/>
              <a:t>е презентации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1313DF17-72AD-AF7C-9732-FD894AC79D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0000" y="4680000"/>
            <a:ext cx="1260000" cy="360000"/>
          </a:xfrm>
        </p:spPr>
        <p:txBody>
          <a:bodyPr anchor="ctr">
            <a:norm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600" kern="1200" dirty="0" smtClean="0">
                <a:solidFill>
                  <a:schemeClr val="tx1"/>
                </a:solidFill>
                <a:latin typeface="+mn-lt"/>
                <a:ea typeface="+mj-ea"/>
                <a:cs typeface="Golos Text regular" panose="020B0503020202020204" pitchFamily="34" charset="0"/>
              </a:defRPr>
            </a:lvl1pPr>
          </a:lstStyle>
          <a:p>
            <a:pPr lvl="0"/>
            <a:r>
              <a:rPr lang="ru-RU" dirty="0" err="1"/>
              <a:t>дд.мм.гггг</a:t>
            </a:r>
            <a:endParaRPr lang="ru-RU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5F145B1-0AE6-1132-E306-0E9E1FE420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399" y="4143886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6" name="Рисунок 5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5C4D44C-E492-E069-1390-8ECA2B1FA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7848600" y="49621"/>
            <a:ext cx="1091291" cy="1467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834AB9-7CBB-B04A-45CE-865025CD2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7367" r="13753" b="17391"/>
          <a:stretch/>
        </p:blipFill>
        <p:spPr>
          <a:xfrm>
            <a:off x="3715940" y="1809726"/>
            <a:ext cx="1712119" cy="153831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59D091-AB71-C382-30A7-B8293DCB3DBB}"/>
              </a:ext>
            </a:extLst>
          </p:cNvPr>
          <p:cNvSpPr/>
          <p:nvPr userDrawn="1"/>
        </p:nvSpPr>
        <p:spPr>
          <a:xfrm rot="5400000">
            <a:off x="-453227" y="4086938"/>
            <a:ext cx="1008000" cy="108000"/>
          </a:xfrm>
          <a:prstGeom prst="rect">
            <a:avLst/>
          </a:prstGeom>
          <a:solidFill>
            <a:srgbClr val="D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E85F42-0C64-19A9-80E2-347F018C41C9}"/>
              </a:ext>
            </a:extLst>
          </p:cNvPr>
          <p:cNvSpPr/>
          <p:nvPr userDrawn="1"/>
        </p:nvSpPr>
        <p:spPr>
          <a:xfrm>
            <a:off x="7883347" y="5038724"/>
            <a:ext cx="1008000" cy="1080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171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стена, человек, одежда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C869F939-59AB-3DA4-16F0-486D2848E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443" y="346"/>
            <a:ext cx="7514705" cy="514280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04C90F6-568A-EFEB-161C-CFD1E7701D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3791" y="2799446"/>
            <a:ext cx="5522085" cy="506946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be-BY" dirty="0"/>
              <a:t>Назван</a:t>
            </a:r>
            <a:r>
              <a:rPr lang="en-US" dirty="0"/>
              <a:t>и</a:t>
            </a:r>
            <a:r>
              <a:rPr lang="ru-RU" dirty="0"/>
              <a:t>е Раздела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71F7A4-F18F-0D28-DC50-B300EB001AF0}"/>
              </a:ext>
            </a:extLst>
          </p:cNvPr>
          <p:cNvSpPr/>
          <p:nvPr userDrawn="1"/>
        </p:nvSpPr>
        <p:spPr>
          <a:xfrm rot="5400000">
            <a:off x="388054" y="3262620"/>
            <a:ext cx="998562" cy="72212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9B45411-B7C6-98AB-F9D3-D135465739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3792" y="3306392"/>
            <a:ext cx="5522084" cy="49161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09F4D9-37C9-8D3E-FD7B-B1DDFBAAC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7367" r="13753" b="17996"/>
          <a:stretch/>
        </p:blipFill>
        <p:spPr>
          <a:xfrm>
            <a:off x="250825" y="231775"/>
            <a:ext cx="1121788" cy="998562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383C869-D279-F602-7B51-4FD5B4A12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210111" y="4875501"/>
            <a:ext cx="1231396" cy="16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67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зарисовка, черно-белый, челове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FABAA99-F031-6F78-DC8D-31122C7007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1" y="762"/>
            <a:ext cx="7501128" cy="5141976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04C90F6-568A-EFEB-161C-CFD1E7701D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3650" y="2799446"/>
            <a:ext cx="5762525" cy="506946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be-BY" dirty="0"/>
              <a:t>Назван</a:t>
            </a:r>
            <a:r>
              <a:rPr lang="en-US" dirty="0"/>
              <a:t>и</a:t>
            </a:r>
            <a:r>
              <a:rPr lang="ru-RU" dirty="0"/>
              <a:t>е Раздела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71F7A4-F18F-0D28-DC50-B300EB001AF0}"/>
              </a:ext>
            </a:extLst>
          </p:cNvPr>
          <p:cNvSpPr/>
          <p:nvPr userDrawn="1"/>
        </p:nvSpPr>
        <p:spPr>
          <a:xfrm rot="5400000">
            <a:off x="7833000" y="3262620"/>
            <a:ext cx="998562" cy="72212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9B45411-B7C6-98AB-F9D3-D135465739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33651" y="3306392"/>
            <a:ext cx="5762524" cy="49161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09F4D9-37C9-8D3E-FD7B-B1DDFBAAC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7367" r="13753" b="17996"/>
          <a:stretch/>
        </p:blipFill>
        <p:spPr>
          <a:xfrm>
            <a:off x="7771387" y="238437"/>
            <a:ext cx="1121788" cy="998562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7679B061-381A-0EA2-A8C9-0D6387CB5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7715811" y="4875501"/>
            <a:ext cx="1231396" cy="16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13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обувь, скейтборд, деревянны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83619D5-1A65-104C-150D-C604638653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8" y="346"/>
            <a:ext cx="7500851" cy="514280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04C90F6-568A-EFEB-161C-CFD1E7701D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3650" y="2799446"/>
            <a:ext cx="5762525" cy="506946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be-BY" dirty="0"/>
              <a:t>Назван</a:t>
            </a:r>
            <a:r>
              <a:rPr lang="en-US" dirty="0"/>
              <a:t>и</a:t>
            </a:r>
            <a:r>
              <a:rPr lang="ru-RU" dirty="0"/>
              <a:t>е Раздела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71F7A4-F18F-0D28-DC50-B300EB001AF0}"/>
              </a:ext>
            </a:extLst>
          </p:cNvPr>
          <p:cNvSpPr/>
          <p:nvPr userDrawn="1"/>
        </p:nvSpPr>
        <p:spPr>
          <a:xfrm rot="5400000">
            <a:off x="7833000" y="3262620"/>
            <a:ext cx="998562" cy="72212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9B45411-B7C6-98AB-F9D3-D135465739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33651" y="3306392"/>
            <a:ext cx="5762524" cy="49161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09F4D9-37C9-8D3E-FD7B-B1DDFBAAC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7367" r="13753" b="17996"/>
          <a:stretch/>
        </p:blipFill>
        <p:spPr>
          <a:xfrm>
            <a:off x="7771387" y="238437"/>
            <a:ext cx="1121788" cy="998562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F7AC98AC-554E-A7F5-E9A7-FBE7D3D1F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7715811" y="4875501"/>
            <a:ext cx="1231396" cy="16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08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черно-белый, Лабораторное оборудование, в помещении, блендер&#10;&#10;Автоматически созданное описание">
            <a:extLst>
              <a:ext uri="{FF2B5EF4-FFF2-40B4-BE49-F238E27FC236}">
                <a16:creationId xmlns:a16="http://schemas.microsoft.com/office/drawing/2014/main" id="{B7B3F09E-1A78-96EC-6051-65F9F06A7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" y="0"/>
            <a:ext cx="7496555" cy="51435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04C90F6-568A-EFEB-161C-CFD1E7701D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3650" y="2799446"/>
            <a:ext cx="5762525" cy="506946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be-BY" dirty="0"/>
              <a:t>Назван</a:t>
            </a:r>
            <a:r>
              <a:rPr lang="en-US" dirty="0"/>
              <a:t>и</a:t>
            </a:r>
            <a:r>
              <a:rPr lang="ru-RU" dirty="0"/>
              <a:t>е Раздела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71F7A4-F18F-0D28-DC50-B300EB001AF0}"/>
              </a:ext>
            </a:extLst>
          </p:cNvPr>
          <p:cNvSpPr/>
          <p:nvPr userDrawn="1"/>
        </p:nvSpPr>
        <p:spPr>
          <a:xfrm rot="5400000">
            <a:off x="7833000" y="3262620"/>
            <a:ext cx="998562" cy="72212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9B45411-B7C6-98AB-F9D3-D135465739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33651" y="3306392"/>
            <a:ext cx="5762524" cy="49161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09F4D9-37C9-8D3E-FD7B-B1DDFBAAC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7367" r="13753" b="17996"/>
          <a:stretch/>
        </p:blipFill>
        <p:spPr>
          <a:xfrm>
            <a:off x="7771387" y="238437"/>
            <a:ext cx="1121788" cy="998562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7BC28AB1-B937-5572-66FA-6598CD644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7715811" y="4875501"/>
            <a:ext cx="1231396" cy="16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09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D84202-219E-C506-2CF7-5B318226AE3D}"/>
              </a:ext>
            </a:extLst>
          </p:cNvPr>
          <p:cNvSpPr/>
          <p:nvPr userDrawn="1"/>
        </p:nvSpPr>
        <p:spPr>
          <a:xfrm>
            <a:off x="250824" y="1572234"/>
            <a:ext cx="8642349" cy="19656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D49C69-A8F2-1EF4-4606-CD29113F7B51}"/>
              </a:ext>
            </a:extLst>
          </p:cNvPr>
          <p:cNvSpPr/>
          <p:nvPr userDrawn="1"/>
        </p:nvSpPr>
        <p:spPr>
          <a:xfrm>
            <a:off x="3295651" y="1572233"/>
            <a:ext cx="2552699" cy="1965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5079349-0333-E476-C726-6336722B3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09" y="4012499"/>
            <a:ext cx="2687782" cy="5624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рифт, Графика,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06AAC65-820F-ED5A-0B6D-58E13BB3B1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40" y="1572234"/>
            <a:ext cx="2180720" cy="196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60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Шрифт, Графика,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06AAC65-820F-ED5A-0B6D-58E13BB3B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577" y="372743"/>
            <a:ext cx="1129598" cy="1018175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5EE7CF31-C4D9-5543-F09A-720C085B84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927" y="2860675"/>
            <a:ext cx="2051050" cy="2051050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0F0620CD-5EF9-7E8D-A8BB-68018813F0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7715811" y="82521"/>
            <a:ext cx="1231396" cy="1656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E660C3-78F9-61A0-AA83-FCD0F917C225}"/>
              </a:ext>
            </a:extLst>
          </p:cNvPr>
          <p:cNvSpPr txBox="1"/>
          <p:nvPr userDrawn="1"/>
        </p:nvSpPr>
        <p:spPr>
          <a:xfrm>
            <a:off x="6548907" y="2308449"/>
            <a:ext cx="2398300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0" indent="0" algn="ctr"/>
            <a:r>
              <a:rPr lang="ru-RU" sz="1400" dirty="0">
                <a:solidFill>
                  <a:schemeClr val="tx1"/>
                </a:solidFill>
              </a:rPr>
              <a:t>Для перехода на сайт </a:t>
            </a:r>
          </a:p>
          <a:p>
            <a:pPr marL="0" lvl="0" indent="0" algn="ctr"/>
            <a:r>
              <a:rPr lang="ru-RU" sz="1400" dirty="0">
                <a:solidFill>
                  <a:schemeClr val="tx1"/>
                </a:solidFill>
              </a:rPr>
              <a:t>используйте  </a:t>
            </a:r>
            <a:r>
              <a:rPr lang="en-US" sz="1400" dirty="0">
                <a:solidFill>
                  <a:schemeClr val="tx1"/>
                </a:solidFill>
              </a:rPr>
              <a:t>QR-</a:t>
            </a:r>
            <a:r>
              <a:rPr lang="ru-RU" sz="1400" dirty="0">
                <a:solidFill>
                  <a:schemeClr val="tx1"/>
                </a:solidFill>
              </a:rPr>
              <a:t>код</a:t>
            </a:r>
          </a:p>
        </p:txBody>
      </p:sp>
      <p:pic>
        <p:nvPicPr>
          <p:cNvPr id="6" name="Рисунок 5" descr="Изображение выглядит как зарисовка, одежда, черно-белый, стоящий&#10;&#10;Автоматически созданное описание">
            <a:extLst>
              <a:ext uri="{FF2B5EF4-FFF2-40B4-BE49-F238E27FC236}">
                <a16:creationId xmlns:a16="http://schemas.microsoft.com/office/drawing/2014/main" id="{9CE7BB51-F97B-DBE1-CE1D-9F63B5F599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" y="762"/>
            <a:ext cx="6284976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57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0228196-D2A2-0892-EC24-FA5E53537A2F}"/>
              </a:ext>
            </a:extLst>
          </p:cNvPr>
          <p:cNvSpPr txBox="1"/>
          <p:nvPr userDrawn="1"/>
        </p:nvSpPr>
        <p:spPr>
          <a:xfrm>
            <a:off x="8448969" y="4857750"/>
            <a:ext cx="5045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3F5575F-392B-44B7-A861-2A6914BD9AC4}" type="slidenum">
              <a:rPr lang="ru-RU" sz="600" smtClean="0">
                <a:solidFill>
                  <a:schemeClr val="tx2"/>
                </a:solidFill>
                <a:latin typeface="+mn-lt"/>
                <a:cs typeface="Golos Text regular" panose="020B0503020202020204" pitchFamily="34" charset="0"/>
              </a:rPr>
              <a:pPr algn="r"/>
              <a:t>‹#›</a:t>
            </a:fld>
            <a:endParaRPr lang="ru-RU" sz="600" dirty="0">
              <a:solidFill>
                <a:schemeClr val="tx2"/>
              </a:solidFill>
              <a:latin typeface="+mn-lt"/>
              <a:cs typeface="Golos Text regular" panose="020B050302020202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E604E236-1B81-7AF9-B86B-3910166C9A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8587" y="4857748"/>
            <a:ext cx="8270382" cy="184667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6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861BAFC-9DF3-D184-F64B-84BC927A6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63" y="61124"/>
            <a:ext cx="1011238" cy="1011238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E4F8B48-019F-6EE7-3838-68906BD74180}"/>
              </a:ext>
            </a:extLst>
          </p:cNvPr>
          <p:cNvCxnSpPr>
            <a:cxnSpLocks/>
          </p:cNvCxnSpPr>
          <p:nvPr userDrawn="1"/>
        </p:nvCxnSpPr>
        <p:spPr>
          <a:xfrm>
            <a:off x="250825" y="897732"/>
            <a:ext cx="7478698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CDFCE46-3CA2-ED01-7984-5437A51B1E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398" y="182079"/>
            <a:ext cx="7916216" cy="384664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Заголовок 1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8352A06-7B21-399A-7D0E-5DC343FCB8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399" y="566743"/>
            <a:ext cx="7916215" cy="330988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Заголовок 2</a:t>
            </a:r>
          </a:p>
        </p:txBody>
      </p:sp>
    </p:spTree>
    <p:extLst>
      <p:ext uri="{BB962C8B-B14F-4D97-AF65-F5344CB8AC3E}">
        <p14:creationId xmlns:p14="http://schemas.microsoft.com/office/powerpoint/2010/main" val="122668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(Общий)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стена, человек, одежд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F095F26-FF2F-D83D-D0F3-AAC73EF46E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7" y="236359"/>
            <a:ext cx="8642465" cy="2829098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1CBC55-B884-545E-8887-8904CF0EF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3636940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be-BY" dirty="0"/>
              <a:t>Назван</a:t>
            </a:r>
            <a:r>
              <a:rPr lang="en-US" dirty="0"/>
              <a:t>и</a:t>
            </a:r>
            <a:r>
              <a:rPr lang="ru-RU" dirty="0"/>
              <a:t>е презентации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1313DF17-72AD-AF7C-9732-FD894AC79D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0000" y="4680000"/>
            <a:ext cx="1260000" cy="360000"/>
          </a:xfrm>
        </p:spPr>
        <p:txBody>
          <a:bodyPr anchor="ctr">
            <a:norm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600" kern="1200" dirty="0" smtClean="0">
                <a:solidFill>
                  <a:schemeClr val="tx1"/>
                </a:solidFill>
                <a:latin typeface="+mn-lt"/>
                <a:ea typeface="+mj-ea"/>
                <a:cs typeface="Golos Text regular" panose="020B0503020202020204" pitchFamily="34" charset="0"/>
              </a:defRPr>
            </a:lvl1pPr>
          </a:lstStyle>
          <a:p>
            <a:pPr lvl="0"/>
            <a:r>
              <a:rPr lang="ru-RU" dirty="0" err="1"/>
              <a:t>дд.мм.гггг</a:t>
            </a:r>
            <a:endParaRPr lang="ru-RU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5F145B1-0AE6-1132-E306-0E9E1FE420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399" y="4143886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936718-5AE5-610C-0CCD-D47F6D14F7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7367" r="13753" b="17391"/>
          <a:stretch/>
        </p:blipFill>
        <p:spPr>
          <a:xfrm>
            <a:off x="3715940" y="1809726"/>
            <a:ext cx="1712119" cy="153831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99CC8B1A-AE99-83D2-DBD3-F70F7C111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7848600" y="49621"/>
            <a:ext cx="1091291" cy="14676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C9EF33-8525-1A33-E289-F25387E50F14}"/>
              </a:ext>
            </a:extLst>
          </p:cNvPr>
          <p:cNvSpPr/>
          <p:nvPr userDrawn="1"/>
        </p:nvSpPr>
        <p:spPr>
          <a:xfrm rot="5400000">
            <a:off x="-453227" y="4086938"/>
            <a:ext cx="1008000" cy="108000"/>
          </a:xfrm>
          <a:prstGeom prst="rect">
            <a:avLst/>
          </a:prstGeom>
          <a:solidFill>
            <a:srgbClr val="D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0BC069B-697B-E058-81E7-5A9D4DDAB648}"/>
              </a:ext>
            </a:extLst>
          </p:cNvPr>
          <p:cNvSpPr/>
          <p:nvPr userDrawn="1"/>
        </p:nvSpPr>
        <p:spPr>
          <a:xfrm>
            <a:off x="7883347" y="5038724"/>
            <a:ext cx="1008000" cy="1080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762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057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0228196-D2A2-0892-EC24-FA5E53537A2F}"/>
              </a:ext>
            </a:extLst>
          </p:cNvPr>
          <p:cNvSpPr txBox="1"/>
          <p:nvPr userDrawn="1"/>
        </p:nvSpPr>
        <p:spPr>
          <a:xfrm>
            <a:off x="8448969" y="4857750"/>
            <a:ext cx="5045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3F5575F-392B-44B7-A861-2A6914BD9AC4}" type="slidenum">
              <a:rPr lang="ru-RU" sz="600" smtClean="0">
                <a:solidFill>
                  <a:schemeClr val="tx2"/>
                </a:solidFill>
                <a:latin typeface="+mn-lt"/>
                <a:cs typeface="Golos Text regular" panose="020B0503020202020204" pitchFamily="34" charset="0"/>
              </a:rPr>
              <a:pPr algn="r"/>
              <a:t>‹#›</a:t>
            </a:fld>
            <a:endParaRPr lang="ru-RU" sz="600">
              <a:solidFill>
                <a:schemeClr val="tx2"/>
              </a:solidFill>
              <a:latin typeface="+mn-lt"/>
              <a:cs typeface="Golos Text regular" panose="020B050302020202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E604E236-1B81-7AF9-B86B-3910166C9A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8587" y="4857748"/>
            <a:ext cx="8270382" cy="184667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6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/>
              <a:t>Нижний колонтитул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861BAFC-9DF3-D184-F64B-84BC927A6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63" y="61124"/>
            <a:ext cx="1011238" cy="1011238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E4F8B48-019F-6EE7-3838-68906BD74180}"/>
              </a:ext>
            </a:extLst>
          </p:cNvPr>
          <p:cNvCxnSpPr>
            <a:cxnSpLocks/>
          </p:cNvCxnSpPr>
          <p:nvPr userDrawn="1"/>
        </p:nvCxnSpPr>
        <p:spPr>
          <a:xfrm>
            <a:off x="250825" y="897732"/>
            <a:ext cx="7478698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CDFCE46-3CA2-ED01-7984-5437A51B1E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398" y="182079"/>
            <a:ext cx="7916216" cy="384664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/>
              <a:t>Заголовок 1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8352A06-7B21-399A-7D0E-5DC343FCB8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399" y="566743"/>
            <a:ext cx="7916215" cy="330988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/>
              <a:t>Заголовок 2</a:t>
            </a:r>
          </a:p>
        </p:txBody>
      </p:sp>
    </p:spTree>
    <p:extLst>
      <p:ext uri="{BB962C8B-B14F-4D97-AF65-F5344CB8AC3E}">
        <p14:creationId xmlns:p14="http://schemas.microsoft.com/office/powerpoint/2010/main" val="244276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(Производств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AF0E7A-3B6C-ED91-7B3A-12AAE9F53DD4}"/>
              </a:ext>
            </a:extLst>
          </p:cNvPr>
          <p:cNvSpPr/>
          <p:nvPr userDrawn="1"/>
        </p:nvSpPr>
        <p:spPr>
          <a:xfrm>
            <a:off x="250825" y="231775"/>
            <a:ext cx="8642350" cy="28305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1CBC55-B884-545E-8887-8904CF0EF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3636940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be-BY" dirty="0"/>
              <a:t>Назван</a:t>
            </a:r>
            <a:r>
              <a:rPr lang="en-US" dirty="0"/>
              <a:t>и</a:t>
            </a:r>
            <a:r>
              <a:rPr lang="ru-RU" dirty="0"/>
              <a:t>е презентации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1313DF17-72AD-AF7C-9732-FD894AC79D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0000" y="4680000"/>
            <a:ext cx="1260000" cy="360000"/>
          </a:xfrm>
        </p:spPr>
        <p:txBody>
          <a:bodyPr anchor="ctr">
            <a:no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600" kern="1200" dirty="0" smtClean="0">
                <a:solidFill>
                  <a:schemeClr val="tx1"/>
                </a:solidFill>
                <a:latin typeface="+mn-lt"/>
                <a:ea typeface="+mj-ea"/>
                <a:cs typeface="Golos Text regular" panose="020B0503020202020204" pitchFamily="34" charset="0"/>
              </a:defRPr>
            </a:lvl1pPr>
          </a:lstStyle>
          <a:p>
            <a:pPr lvl="0"/>
            <a:r>
              <a:rPr lang="ru-RU" dirty="0" err="1"/>
              <a:t>дд.мм.гггг</a:t>
            </a:r>
            <a:endParaRPr lang="ru-RU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5F145B1-0AE6-1132-E306-0E9E1FE420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399" y="4143886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D54302-0077-732F-07A2-3C39E87C3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7367" r="13753" b="17391"/>
          <a:stretch/>
        </p:blipFill>
        <p:spPr>
          <a:xfrm>
            <a:off x="3715940" y="1809726"/>
            <a:ext cx="1712119" cy="153831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CC084FE5-3847-6BF1-4655-B01D04E5A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7848600" y="49621"/>
            <a:ext cx="1091291" cy="1467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BE80F2-473D-1C2B-E067-318531185772}"/>
              </a:ext>
            </a:extLst>
          </p:cNvPr>
          <p:cNvSpPr/>
          <p:nvPr userDrawn="1"/>
        </p:nvSpPr>
        <p:spPr>
          <a:xfrm rot="5400000">
            <a:off x="-453227" y="4086938"/>
            <a:ext cx="1008000" cy="108000"/>
          </a:xfrm>
          <a:prstGeom prst="rect">
            <a:avLst/>
          </a:prstGeom>
          <a:solidFill>
            <a:srgbClr val="D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778FF6-A536-57C5-29CE-4983C9F7A18F}"/>
              </a:ext>
            </a:extLst>
          </p:cNvPr>
          <p:cNvSpPr/>
          <p:nvPr userDrawn="1"/>
        </p:nvSpPr>
        <p:spPr>
          <a:xfrm>
            <a:off x="7883347" y="5038724"/>
            <a:ext cx="1008000" cy="1080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624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(Логистик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на открытом воздухе, дорога, небо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703A521C-6D96-96CA-5AD2-C2D219D7AE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" y="233600"/>
            <a:ext cx="8639695" cy="2834640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1CBC55-B884-545E-8887-8904CF0EF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3636940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be-BY" dirty="0"/>
              <a:t>Назван</a:t>
            </a:r>
            <a:r>
              <a:rPr lang="en-US" dirty="0"/>
              <a:t>и</a:t>
            </a:r>
            <a:r>
              <a:rPr lang="ru-RU" dirty="0"/>
              <a:t>е презентации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1313DF17-72AD-AF7C-9732-FD894AC79D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0000" y="4680000"/>
            <a:ext cx="1260000" cy="360000"/>
          </a:xfrm>
        </p:spPr>
        <p:txBody>
          <a:bodyPr anchor="ctr">
            <a:norm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600" kern="1200" dirty="0" smtClean="0">
                <a:solidFill>
                  <a:schemeClr val="tx1"/>
                </a:solidFill>
                <a:latin typeface="+mn-lt"/>
                <a:ea typeface="+mj-ea"/>
                <a:cs typeface="Golos Text regular" panose="020B0503020202020204" pitchFamily="34" charset="0"/>
              </a:defRPr>
            </a:lvl1pPr>
          </a:lstStyle>
          <a:p>
            <a:pPr lvl="0"/>
            <a:r>
              <a:rPr lang="ru-RU" dirty="0" err="1"/>
              <a:t>дд.мм.гггг</a:t>
            </a:r>
            <a:endParaRPr lang="ru-RU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5F145B1-0AE6-1132-E306-0E9E1FE420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399" y="4143886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F7F671-F7EA-33C6-1628-CE488C310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7367" r="13753" b="17391"/>
          <a:stretch/>
        </p:blipFill>
        <p:spPr>
          <a:xfrm>
            <a:off x="3715940" y="1809726"/>
            <a:ext cx="1712119" cy="1538311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D819F58-DB37-A666-43EE-D679CD4D9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7848600" y="49621"/>
            <a:ext cx="1091291" cy="1467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24AD69-186E-636E-8837-71DAD739EFD0}"/>
              </a:ext>
            </a:extLst>
          </p:cNvPr>
          <p:cNvSpPr/>
          <p:nvPr userDrawn="1"/>
        </p:nvSpPr>
        <p:spPr>
          <a:xfrm rot="5400000">
            <a:off x="-453227" y="4086938"/>
            <a:ext cx="1008000" cy="108000"/>
          </a:xfrm>
          <a:prstGeom prst="rect">
            <a:avLst/>
          </a:prstGeom>
          <a:solidFill>
            <a:srgbClr val="D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D9BA4F-7157-8D2A-D463-A97605F742DB}"/>
              </a:ext>
            </a:extLst>
          </p:cNvPr>
          <p:cNvSpPr/>
          <p:nvPr userDrawn="1"/>
        </p:nvSpPr>
        <p:spPr>
          <a:xfrm>
            <a:off x="7883347" y="5038724"/>
            <a:ext cx="1008000" cy="1080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05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(Логистика)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обильный телефон, телефон, гадже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5A0CF02-DC38-FFED-3019-010972CCB6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" y="236355"/>
            <a:ext cx="8639695" cy="2829098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1CBC55-B884-545E-8887-8904CF0EF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3636940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be-BY" dirty="0"/>
              <a:t>Назван</a:t>
            </a:r>
            <a:r>
              <a:rPr lang="en-US" dirty="0"/>
              <a:t>и</a:t>
            </a:r>
            <a:r>
              <a:rPr lang="ru-RU" dirty="0"/>
              <a:t>е презентации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1313DF17-72AD-AF7C-9732-FD894AC79D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0000" y="4680000"/>
            <a:ext cx="1260000" cy="360000"/>
          </a:xfrm>
        </p:spPr>
        <p:txBody>
          <a:bodyPr anchor="ctr">
            <a:norm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600" kern="1200" dirty="0" smtClean="0">
                <a:solidFill>
                  <a:schemeClr val="tx1"/>
                </a:solidFill>
                <a:latin typeface="+mn-lt"/>
                <a:ea typeface="+mj-ea"/>
                <a:cs typeface="Golos Text regular" panose="020B0503020202020204" pitchFamily="34" charset="0"/>
              </a:defRPr>
            </a:lvl1pPr>
          </a:lstStyle>
          <a:p>
            <a:pPr lvl="0"/>
            <a:r>
              <a:rPr lang="ru-RU" dirty="0" err="1"/>
              <a:t>дд.мм.гггг</a:t>
            </a:r>
            <a:endParaRPr lang="ru-RU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5F145B1-0AE6-1132-E306-0E9E1FE420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399" y="4143886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F7F671-F7EA-33C6-1628-CE488C310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7367" r="13753" b="17391"/>
          <a:stretch/>
        </p:blipFill>
        <p:spPr>
          <a:xfrm>
            <a:off x="3715940" y="1809726"/>
            <a:ext cx="1712119" cy="1538311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D819F58-DB37-A666-43EE-D679CD4D9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7848600" y="49621"/>
            <a:ext cx="1091291" cy="1467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6026E39-6997-3210-90AE-C4EFB88EC257}"/>
              </a:ext>
            </a:extLst>
          </p:cNvPr>
          <p:cNvSpPr/>
          <p:nvPr userDrawn="1"/>
        </p:nvSpPr>
        <p:spPr>
          <a:xfrm rot="5400000">
            <a:off x="-453227" y="4086938"/>
            <a:ext cx="1008000" cy="108000"/>
          </a:xfrm>
          <a:prstGeom prst="rect">
            <a:avLst/>
          </a:prstGeom>
          <a:solidFill>
            <a:srgbClr val="D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620B249-9B66-B124-074F-9CA3C4B07DB8}"/>
              </a:ext>
            </a:extLst>
          </p:cNvPr>
          <p:cNvSpPr/>
          <p:nvPr userDrawn="1"/>
        </p:nvSpPr>
        <p:spPr>
          <a:xfrm>
            <a:off x="7883347" y="5038724"/>
            <a:ext cx="1008000" cy="1080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11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(Академия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черно-белый, белый, зарисовк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938C1EB2-7279-8E34-49F6-0399E7748A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80" y="239391"/>
            <a:ext cx="8642039" cy="2835919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1CBC55-B884-545E-8887-8904CF0EF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3636940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be-BY" dirty="0"/>
              <a:t>Назван</a:t>
            </a:r>
            <a:r>
              <a:rPr lang="en-US" dirty="0"/>
              <a:t>и</a:t>
            </a:r>
            <a:r>
              <a:rPr lang="ru-RU" dirty="0"/>
              <a:t>е презентации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1313DF17-72AD-AF7C-9732-FD894AC79D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0000" y="4680000"/>
            <a:ext cx="1224000" cy="360000"/>
          </a:xfrm>
        </p:spPr>
        <p:txBody>
          <a:bodyPr anchor="ctr">
            <a:norm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600" kern="1200" dirty="0" smtClean="0">
                <a:solidFill>
                  <a:schemeClr val="tx1"/>
                </a:solidFill>
                <a:latin typeface="+mn-lt"/>
                <a:ea typeface="+mj-ea"/>
                <a:cs typeface="Golos Text regular" panose="020B0503020202020204" pitchFamily="34" charset="0"/>
              </a:defRPr>
            </a:lvl1pPr>
          </a:lstStyle>
          <a:p>
            <a:pPr lvl="0"/>
            <a:r>
              <a:rPr lang="ru-RU" dirty="0" err="1"/>
              <a:t>дд.мм.гггг</a:t>
            </a:r>
            <a:endParaRPr lang="ru-RU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5F145B1-0AE6-1132-E306-0E9E1FE420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399" y="4143886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B55BFF-A507-FDBB-C65A-AF270852F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7367" r="13753" b="17391"/>
          <a:stretch/>
        </p:blipFill>
        <p:spPr>
          <a:xfrm>
            <a:off x="3715940" y="1809726"/>
            <a:ext cx="1712119" cy="1538311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50F09F2-F154-D561-A1DF-097778534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7848600" y="49621"/>
            <a:ext cx="1091291" cy="1467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EBC246-4FCA-1C2B-CBEF-EFCB55BCE29F}"/>
              </a:ext>
            </a:extLst>
          </p:cNvPr>
          <p:cNvSpPr/>
          <p:nvPr userDrawn="1"/>
        </p:nvSpPr>
        <p:spPr>
          <a:xfrm rot="5400000">
            <a:off x="-453227" y="4086938"/>
            <a:ext cx="1008000" cy="108000"/>
          </a:xfrm>
          <a:prstGeom prst="rect">
            <a:avLst/>
          </a:prstGeom>
          <a:solidFill>
            <a:srgbClr val="D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A7FF41-85D2-44E0-87AD-E08C261D9A46}"/>
              </a:ext>
            </a:extLst>
          </p:cNvPr>
          <p:cNvSpPr/>
          <p:nvPr userDrawn="1"/>
        </p:nvSpPr>
        <p:spPr>
          <a:xfrm>
            <a:off x="7883347" y="5038724"/>
            <a:ext cx="1008000" cy="1080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43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(Акадения)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свадебное платье, белый, черный, Черно-бел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042F6A2E-613A-D45A-1636-9322C30B3F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" y="241411"/>
            <a:ext cx="8631382" cy="2831869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1CBC55-B884-545E-8887-8904CF0EF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3636940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be-BY" dirty="0"/>
              <a:t>Назван</a:t>
            </a:r>
            <a:r>
              <a:rPr lang="en-US" dirty="0"/>
              <a:t>и</a:t>
            </a:r>
            <a:r>
              <a:rPr lang="ru-RU" dirty="0"/>
              <a:t>е презентации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1313DF17-72AD-AF7C-9732-FD894AC79D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0000" y="4680000"/>
            <a:ext cx="1224000" cy="360000"/>
          </a:xfrm>
        </p:spPr>
        <p:txBody>
          <a:bodyPr anchor="ctr">
            <a:norm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600" kern="1200" dirty="0" smtClean="0">
                <a:solidFill>
                  <a:schemeClr val="tx1"/>
                </a:solidFill>
                <a:latin typeface="+mn-lt"/>
                <a:ea typeface="+mj-ea"/>
                <a:cs typeface="Golos Text regular" panose="020B0503020202020204" pitchFamily="34" charset="0"/>
              </a:defRPr>
            </a:lvl1pPr>
          </a:lstStyle>
          <a:p>
            <a:pPr lvl="0"/>
            <a:r>
              <a:rPr lang="ru-RU" dirty="0" err="1"/>
              <a:t>дд.мм.гггг</a:t>
            </a:r>
            <a:endParaRPr lang="ru-RU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5F145B1-0AE6-1132-E306-0E9E1FE420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399" y="4143886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D6F974-E34D-C96B-D576-2AD96D676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7367" r="13753" b="17391"/>
          <a:stretch/>
        </p:blipFill>
        <p:spPr>
          <a:xfrm>
            <a:off x="3715940" y="1809726"/>
            <a:ext cx="1712119" cy="1538311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6192CA9-EE4E-7C66-50B5-7F3725CAD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7848600" y="49621"/>
            <a:ext cx="1091291" cy="1467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15779D-574A-CF41-F21D-528A8CDFBA6F}"/>
              </a:ext>
            </a:extLst>
          </p:cNvPr>
          <p:cNvSpPr/>
          <p:nvPr userDrawn="1"/>
        </p:nvSpPr>
        <p:spPr>
          <a:xfrm rot="5400000">
            <a:off x="-453227" y="4086938"/>
            <a:ext cx="1008000" cy="108000"/>
          </a:xfrm>
          <a:prstGeom prst="rect">
            <a:avLst/>
          </a:prstGeom>
          <a:solidFill>
            <a:srgbClr val="D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8993AA4-601B-93FE-1AD0-C01CFD7CCD76}"/>
              </a:ext>
            </a:extLst>
          </p:cNvPr>
          <p:cNvSpPr/>
          <p:nvPr userDrawn="1"/>
        </p:nvSpPr>
        <p:spPr>
          <a:xfrm>
            <a:off x="7883347" y="5038724"/>
            <a:ext cx="1008000" cy="1080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554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(Продаж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638B30-88FE-4D1D-886C-0B12667CD8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50825" y="231775"/>
            <a:ext cx="8642350" cy="28305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1CBC55-B884-545E-8887-8904CF0EF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3636940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be-BY" dirty="0"/>
              <a:t>Назван</a:t>
            </a:r>
            <a:r>
              <a:rPr lang="en-US" dirty="0"/>
              <a:t>и</a:t>
            </a:r>
            <a:r>
              <a:rPr lang="ru-RU" dirty="0"/>
              <a:t>е презентации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1313DF17-72AD-AF7C-9732-FD894AC79D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0000" y="4680000"/>
            <a:ext cx="1260000" cy="360000"/>
          </a:xfrm>
        </p:spPr>
        <p:txBody>
          <a:bodyPr anchor="ctr">
            <a:no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600" kern="1200" dirty="0" smtClean="0">
                <a:solidFill>
                  <a:schemeClr val="tx1"/>
                </a:solidFill>
                <a:latin typeface="+mn-lt"/>
                <a:ea typeface="+mj-ea"/>
                <a:cs typeface="Golos Text regular" panose="020B0503020202020204" pitchFamily="34" charset="0"/>
              </a:defRPr>
            </a:lvl1pPr>
          </a:lstStyle>
          <a:p>
            <a:pPr lvl="0"/>
            <a:r>
              <a:rPr lang="ru-RU" dirty="0" err="1"/>
              <a:t>дд.мм.гггг</a:t>
            </a:r>
            <a:endParaRPr lang="ru-RU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5F145B1-0AE6-1132-E306-0E9E1FE420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399" y="4143886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58FAE9AB-77F9-86F4-D826-A29B51EA21A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8F4E66-C927-E5E1-4DD2-C23D9BE60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7367" r="13753" b="17391"/>
          <a:stretch/>
        </p:blipFill>
        <p:spPr>
          <a:xfrm>
            <a:off x="3715940" y="1809726"/>
            <a:ext cx="1712119" cy="1538311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95AE4F62-4ACB-25C6-B4B2-5B310394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7848600" y="49621"/>
            <a:ext cx="1091291" cy="1467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33D944-98F7-DDFE-C33C-8B5E70837544}"/>
              </a:ext>
            </a:extLst>
          </p:cNvPr>
          <p:cNvSpPr/>
          <p:nvPr userDrawn="1"/>
        </p:nvSpPr>
        <p:spPr>
          <a:xfrm rot="5400000">
            <a:off x="-453227" y="4086938"/>
            <a:ext cx="1008000" cy="108000"/>
          </a:xfrm>
          <a:prstGeom prst="rect">
            <a:avLst/>
          </a:prstGeom>
          <a:solidFill>
            <a:srgbClr val="D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1D4E6F-14FA-8D72-F496-51B814D1DC0B}"/>
              </a:ext>
            </a:extLst>
          </p:cNvPr>
          <p:cNvSpPr/>
          <p:nvPr userDrawn="1"/>
        </p:nvSpPr>
        <p:spPr>
          <a:xfrm>
            <a:off x="7883347" y="5038724"/>
            <a:ext cx="1008000" cy="1080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65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(Маркетинг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579C8C-F6DF-DF4F-3534-6A81A98F7F76}"/>
              </a:ext>
            </a:extLst>
          </p:cNvPr>
          <p:cNvSpPr/>
          <p:nvPr userDrawn="1"/>
        </p:nvSpPr>
        <p:spPr>
          <a:xfrm>
            <a:off x="250825" y="231775"/>
            <a:ext cx="8642350" cy="28305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1CBC55-B884-545E-8887-8904CF0EF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3636940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cap="all" baseline="0" dirty="0">
                <a:solidFill>
                  <a:schemeClr val="tx1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be-BY" dirty="0"/>
              <a:t>Назван</a:t>
            </a:r>
            <a:r>
              <a:rPr lang="en-US" dirty="0"/>
              <a:t>и</a:t>
            </a:r>
            <a:r>
              <a:rPr lang="ru-RU" dirty="0"/>
              <a:t>е презентации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1313DF17-72AD-AF7C-9732-FD894AC79D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0000" y="4680000"/>
            <a:ext cx="1260000" cy="360000"/>
          </a:xfrm>
        </p:spPr>
        <p:txBody>
          <a:bodyPr anchor="ctr">
            <a:no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600" kern="1200" dirty="0" smtClean="0">
                <a:solidFill>
                  <a:schemeClr val="tx1"/>
                </a:solidFill>
                <a:latin typeface="+mn-lt"/>
                <a:ea typeface="+mj-ea"/>
                <a:cs typeface="Golos Text regular" panose="020B0503020202020204" pitchFamily="34" charset="0"/>
              </a:defRPr>
            </a:lvl1pPr>
          </a:lstStyle>
          <a:p>
            <a:pPr lvl="0"/>
            <a:r>
              <a:rPr lang="ru-RU" dirty="0" err="1"/>
              <a:t>дд.мм.гггг</a:t>
            </a:r>
            <a:endParaRPr lang="ru-RU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5F145B1-0AE6-1132-E306-0E9E1FE420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399" y="4143886"/>
            <a:ext cx="8740776" cy="506946"/>
          </a:xfrm>
        </p:spPr>
        <p:txBody>
          <a:bodyPr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800" kern="1200" dirty="0">
                <a:solidFill>
                  <a:schemeClr val="tx2"/>
                </a:solidFill>
                <a:latin typeface="+mj-lt"/>
                <a:ea typeface="+mj-ea"/>
                <a:cs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58FAE9AB-77F9-86F4-D826-A29B51EA21A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79BE31-99A4-12D8-EEE8-12DCFDCC8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7367" r="13753" b="17391"/>
          <a:stretch/>
        </p:blipFill>
        <p:spPr>
          <a:xfrm>
            <a:off x="3715940" y="1809726"/>
            <a:ext cx="1712119" cy="153831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9D03561-AEB0-415F-52AB-BF5E260A3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2980" r="6407" b="30793"/>
          <a:stretch/>
        </p:blipFill>
        <p:spPr>
          <a:xfrm>
            <a:off x="7848600" y="49621"/>
            <a:ext cx="1091291" cy="1467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6D634F0-1DA3-81BD-6D5C-8904CF07BA86}"/>
              </a:ext>
            </a:extLst>
          </p:cNvPr>
          <p:cNvSpPr/>
          <p:nvPr userDrawn="1"/>
        </p:nvSpPr>
        <p:spPr>
          <a:xfrm rot="5400000">
            <a:off x="-453227" y="4086938"/>
            <a:ext cx="1008000" cy="108000"/>
          </a:xfrm>
          <a:prstGeom prst="rect">
            <a:avLst/>
          </a:prstGeom>
          <a:solidFill>
            <a:srgbClr val="D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68F7E6-5215-4766-B3D0-0DF411D7D724}"/>
              </a:ext>
            </a:extLst>
          </p:cNvPr>
          <p:cNvSpPr/>
          <p:nvPr userDrawn="1"/>
        </p:nvSpPr>
        <p:spPr>
          <a:xfrm>
            <a:off x="7883347" y="5038724"/>
            <a:ext cx="1008000" cy="108000"/>
          </a:xfrm>
          <a:prstGeom prst="rect">
            <a:avLst/>
          </a:prstGeom>
          <a:solidFill>
            <a:srgbClr val="FF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02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48E2678-0B07-BBDC-A71D-D6C715A7C5D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20143056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24" imgW="473" imgH="473" progId="TCLayout.ActiveDocument.1">
                  <p:embed/>
                </p:oleObj>
              </mc:Choice>
              <mc:Fallback>
                <p:oleObj name="Слайд think-cell" r:id="rId24" imgW="473" imgH="473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48E2678-0B07-BBDC-A71D-D6C715A7C5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107" y="148107"/>
            <a:ext cx="8029978" cy="4443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1369219"/>
            <a:ext cx="864235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825" y="4832278"/>
            <a:ext cx="81526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5187" y="4829175"/>
            <a:ext cx="536888" cy="2745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186E-376D-4313-AAFA-837F3E829D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26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680" r:id="rId3"/>
    <p:sldLayoutId id="2147483712" r:id="rId4"/>
    <p:sldLayoutId id="2147483713" r:id="rId5"/>
    <p:sldLayoutId id="2147483714" r:id="rId6"/>
    <p:sldLayoutId id="2147483715" r:id="rId7"/>
    <p:sldLayoutId id="2147483684" r:id="rId8"/>
    <p:sldLayoutId id="2147483686" r:id="rId9"/>
    <p:sldLayoutId id="2147483673" r:id="rId10"/>
    <p:sldLayoutId id="2147483700" r:id="rId11"/>
    <p:sldLayoutId id="2147483682" r:id="rId12"/>
    <p:sldLayoutId id="2147483719" r:id="rId13"/>
    <p:sldLayoutId id="2147483701" r:id="rId14"/>
    <p:sldLayoutId id="2147483703" r:id="rId15"/>
    <p:sldLayoutId id="2147483708" r:id="rId16"/>
    <p:sldLayoutId id="2147483717" r:id="rId17"/>
    <p:sldLayoutId id="2147483720" r:id="rId18"/>
    <p:sldLayoutId id="2147483666" r:id="rId19"/>
    <p:sldLayoutId id="2147483721" r:id="rId20"/>
    <p:sldLayoutId id="2147483722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158" userDrawn="1">
          <p15:clr>
            <a:srgbClr val="F26B43"/>
          </p15:clr>
        </p15:guide>
        <p15:guide id="5" orient="horz" pos="3094" userDrawn="1">
          <p15:clr>
            <a:srgbClr val="F26B43"/>
          </p15:clr>
        </p15:guide>
        <p15:guide id="6" orient="horz" pos="1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20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4532B4E-9C44-9D4D-3908-F3BEBA49C60E}"/>
              </a:ext>
            </a:extLst>
          </p:cNvPr>
          <p:cNvSpPr/>
          <p:nvPr/>
        </p:nvSpPr>
        <p:spPr>
          <a:xfrm>
            <a:off x="301310" y="1399894"/>
            <a:ext cx="3767771" cy="2178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lnSpc>
                <a:spcPct val="10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Golos Text" panose="020B0503020202020204" pitchFamily="34" charset="-52"/>
              </a:rPr>
              <a:t>Преимущества и свойства продукта, технические характеристики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000" b="1" dirty="0">
                <a:solidFill>
                  <a:schemeClr val="tx1"/>
                </a:solidFill>
                <a:latin typeface="Golos Text" panose="020B0503020202020204" pitchFamily="34" charset="-52"/>
              </a:rPr>
              <a:t>—</a:t>
            </a:r>
            <a:r>
              <a:rPr lang="ru-RU" sz="1000" dirty="0">
                <a:solidFill>
                  <a:schemeClr val="tx1"/>
                </a:solidFill>
                <a:latin typeface="Golos Text" panose="020B0503020202020204" pitchFamily="34" charset="-52"/>
              </a:rPr>
              <a:t>  Быстро сохнет, значительно сокращает время окрасочных работ, допускается нанесение мокрое по мокрому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000" b="1" dirty="0">
                <a:solidFill>
                  <a:schemeClr val="tx1"/>
                </a:solidFill>
                <a:latin typeface="Golos Text" panose="020B0503020202020204" pitchFamily="34" charset="-52"/>
              </a:rPr>
              <a:t>—</a:t>
            </a:r>
            <a:r>
              <a:rPr lang="en-US" sz="1000" b="1" dirty="0">
                <a:solidFill>
                  <a:schemeClr val="tx1"/>
                </a:solidFill>
                <a:latin typeface="Golos Text" panose="020B0503020202020204" pitchFamily="34" charset="-52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Golos Text" panose="020B0503020202020204" pitchFamily="34" charset="-52"/>
              </a:rPr>
              <a:t>Не требует предварительного грунтования, экономия на грунтовке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000" b="1" dirty="0">
                <a:solidFill>
                  <a:schemeClr val="tx1"/>
                </a:solidFill>
                <a:latin typeface="Golos Text" panose="020B0503020202020204" pitchFamily="34" charset="-52"/>
              </a:rPr>
              <a:t>—</a:t>
            </a:r>
            <a:r>
              <a:rPr lang="ru-RU" sz="1000" dirty="0">
                <a:solidFill>
                  <a:schemeClr val="tx1"/>
                </a:solidFill>
                <a:latin typeface="Golos Text" panose="020B0503020202020204" pitchFamily="34" charset="-52"/>
              </a:rPr>
              <a:t> Покрытие быстро достигает прочности, эксплуатационных свойств (твердость, адгезия, стойкость)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000" b="1" dirty="0">
                <a:solidFill>
                  <a:schemeClr val="tx1"/>
                </a:solidFill>
                <a:latin typeface="Golos Text" panose="020B0503020202020204" pitchFamily="34" charset="-52"/>
              </a:rPr>
              <a:t>—</a:t>
            </a:r>
            <a:r>
              <a:rPr lang="ru-RU" sz="1000" dirty="0">
                <a:solidFill>
                  <a:schemeClr val="tx1"/>
                </a:solidFill>
                <a:latin typeface="Golos Text" panose="020B0503020202020204" pitchFamily="34" charset="-52"/>
              </a:rPr>
              <a:t> Хорошие малярные свойства, образует равномерное покрытие без подтеков</a:t>
            </a:r>
          </a:p>
          <a:p>
            <a:pPr marL="171450" indent="-171450">
              <a:lnSpc>
                <a:spcPct val="10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Golos Text" panose="020B0503020202020204" pitchFamily="34" charset="-52"/>
              </a:rPr>
              <a:t>Наименование</a:t>
            </a:r>
          </a:p>
          <a:p>
            <a:pPr marL="171450" indent="-171450">
              <a:lnSpc>
                <a:spcPct val="10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Golos Text" panose="020B0503020202020204" pitchFamily="34" charset="-52"/>
              </a:rPr>
              <a:t>Перечень цветов и баз</a:t>
            </a:r>
          </a:p>
          <a:p>
            <a:pPr marL="171450" indent="-171450">
              <a:lnSpc>
                <a:spcPct val="10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Golos Text" panose="020B0503020202020204" pitchFamily="34" charset="-52"/>
              </a:rPr>
              <a:t>Внешний вид покрытия</a:t>
            </a:r>
          </a:p>
        </p:txBody>
      </p:sp>
      <p:graphicFrame>
        <p:nvGraphicFramePr>
          <p:cNvPr id="586" name="Объект 585" hidden="1">
            <a:extLst>
              <a:ext uri="{FF2B5EF4-FFF2-40B4-BE49-F238E27FC236}">
                <a16:creationId xmlns:a16="http://schemas.microsoft.com/office/drawing/2014/main" id="{785CB813-7F12-79C3-6F65-88827A1DF3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473" imgH="473" progId="TCLayout.ActiveDocument.1">
                  <p:embed/>
                </p:oleObj>
              </mc:Choice>
              <mc:Fallback>
                <p:oleObj name="Слайд think-cell" r:id="rId4" imgW="473" imgH="473" progId="TCLayout.ActiveDocument.1">
                  <p:embed/>
                  <p:pic>
                    <p:nvPicPr>
                      <p:cNvPr id="586" name="Объект 585" hidden="1">
                        <a:extLst>
                          <a:ext uri="{FF2B5EF4-FFF2-40B4-BE49-F238E27FC236}">
                            <a16:creationId xmlns:a16="http://schemas.microsoft.com/office/drawing/2014/main" id="{785CB813-7F12-79C3-6F65-88827A1DF3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5" name="TextBox 584">
            <a:extLst>
              <a:ext uri="{FF2B5EF4-FFF2-40B4-BE49-F238E27FC236}">
                <a16:creationId xmlns:a16="http://schemas.microsoft.com/office/drawing/2014/main" id="{EA406158-24B5-B772-71BB-38ADCEDDAB2D}"/>
              </a:ext>
            </a:extLst>
          </p:cNvPr>
          <p:cNvSpPr txBox="1"/>
          <p:nvPr/>
        </p:nvSpPr>
        <p:spPr>
          <a:xfrm>
            <a:off x="7229598" y="4552429"/>
            <a:ext cx="2255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/>
              <a:t>1</a:t>
            </a:r>
          </a:p>
        </p:txBody>
      </p:sp>
      <p:sp>
        <p:nvSpPr>
          <p:cNvPr id="272" name="Прямоугольник 271">
            <a:extLst>
              <a:ext uri="{FF2B5EF4-FFF2-40B4-BE49-F238E27FC236}">
                <a16:creationId xmlns:a16="http://schemas.microsoft.com/office/drawing/2014/main" id="{8463C377-FF81-450A-B3F6-0508C6B41A14}"/>
              </a:ext>
            </a:extLst>
          </p:cNvPr>
          <p:cNvSpPr/>
          <p:nvPr/>
        </p:nvSpPr>
        <p:spPr>
          <a:xfrm>
            <a:off x="4572000" y="2821479"/>
            <a:ext cx="4321175" cy="700878"/>
          </a:xfrm>
          <a:prstGeom prst="rect">
            <a:avLst/>
          </a:prstGeom>
          <a:solidFill>
            <a:srgbClr val="F7C5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B9D475-D814-F06E-E5DF-D2C8D026292C}"/>
              </a:ext>
            </a:extLst>
          </p:cNvPr>
          <p:cNvSpPr/>
          <p:nvPr/>
        </p:nvSpPr>
        <p:spPr>
          <a:xfrm>
            <a:off x="306518" y="1147160"/>
            <a:ext cx="3574280" cy="25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cap="all" dirty="0">
                <a:solidFill>
                  <a:schemeClr val="tx1"/>
                </a:solidFill>
                <a:latin typeface="Golos Text DemiBold" panose="020B0703020202020204" pitchFamily="34" charset="-52"/>
                <a:cs typeface="Golos Text DemiBold" panose="020B0703020202020204" pitchFamily="34" charset="-52"/>
              </a:rPr>
              <a:t>Что осталось без изменений:</a:t>
            </a:r>
          </a:p>
        </p:txBody>
      </p:sp>
      <p:sp>
        <p:nvSpPr>
          <p:cNvPr id="250" name="Прямоугольник 249">
            <a:extLst>
              <a:ext uri="{FF2B5EF4-FFF2-40B4-BE49-F238E27FC236}">
                <a16:creationId xmlns:a16="http://schemas.microsoft.com/office/drawing/2014/main" id="{AEB8953B-2400-ADB8-4BE3-E7AB0DCA5509}"/>
              </a:ext>
            </a:extLst>
          </p:cNvPr>
          <p:cNvSpPr/>
          <p:nvPr/>
        </p:nvSpPr>
        <p:spPr>
          <a:xfrm>
            <a:off x="305861" y="3616992"/>
            <a:ext cx="2050660" cy="25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cap="all" dirty="0">
                <a:solidFill>
                  <a:schemeClr val="tx1"/>
                </a:solidFill>
                <a:latin typeface="Golos Text DemiBold" panose="020B0703020202020204" pitchFamily="34" charset="-52"/>
                <a:cs typeface="Golos Text DemiBold" panose="020B0703020202020204" pitchFamily="34" charset="-52"/>
              </a:rPr>
              <a:t>Что изменилось:</a:t>
            </a:r>
          </a:p>
        </p:txBody>
      </p:sp>
      <p:sp>
        <p:nvSpPr>
          <p:cNvPr id="249" name="Прямоугольник 248">
            <a:extLst>
              <a:ext uri="{FF2B5EF4-FFF2-40B4-BE49-F238E27FC236}">
                <a16:creationId xmlns:a16="http://schemas.microsoft.com/office/drawing/2014/main" id="{725CE027-8A4D-C6E7-CCAE-071E9C64B91A}"/>
              </a:ext>
            </a:extLst>
          </p:cNvPr>
          <p:cNvSpPr/>
          <p:nvPr/>
        </p:nvSpPr>
        <p:spPr>
          <a:xfrm>
            <a:off x="6524639" y="1147160"/>
            <a:ext cx="2081552" cy="25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cap="all" dirty="0">
                <a:solidFill>
                  <a:schemeClr val="tx1"/>
                </a:solidFill>
                <a:latin typeface="Golos Text DemiBold" panose="020B0703020202020204" pitchFamily="34" charset="-52"/>
                <a:cs typeface="Golos Text DemiBold" panose="020B0703020202020204" pitchFamily="34" charset="-52"/>
              </a:rPr>
              <a:t>Технические параметры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65FA37-9C6E-EB6D-FA6A-F307764646C6}"/>
              </a:ext>
            </a:extLst>
          </p:cNvPr>
          <p:cNvSpPr/>
          <p:nvPr/>
        </p:nvSpPr>
        <p:spPr>
          <a:xfrm>
            <a:off x="301310" y="3965331"/>
            <a:ext cx="4052288" cy="777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lnSpc>
                <a:spcPct val="10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Golos Text" panose="020B0503020202020204" pitchFamily="34" charset="-52"/>
              </a:rPr>
              <a:t>Артикула, штрих-коды, коды колеровки</a:t>
            </a:r>
          </a:p>
          <a:p>
            <a:pPr marL="228600" indent="-228600">
              <a:lnSpc>
                <a:spcPct val="10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Golos Text" panose="020B0503020202020204" pitchFamily="34" charset="-52"/>
              </a:rPr>
              <a:t>Наполнение упаковки – масса 2 кг/объем 1,6 л</a:t>
            </a:r>
          </a:p>
          <a:p>
            <a:pPr marL="228600" indent="-228600">
              <a:lnSpc>
                <a:spcPct val="10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Golos Text" panose="020B0503020202020204" pitchFamily="34" charset="-52"/>
              </a:rPr>
              <a:t>Внешний вид банки и этикетки</a:t>
            </a:r>
          </a:p>
          <a:p>
            <a:pPr marL="228600" indent="-228600">
              <a:lnSpc>
                <a:spcPct val="10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Golos Text" panose="020B0503020202020204" pitchFamily="34" charset="-52"/>
              </a:rPr>
              <a:t>Цена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F148A1AB-B803-8ABA-A7B5-89948BE116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ru-RU" dirty="0"/>
              <a:t>Переход с 2,5 л на 2 кг упаковку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477FAA-F6AE-F6FE-46FC-38123A60B6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Golos Text DemiBold" panose="020B0703020202020204" pitchFamily="34" charset="-52"/>
              </a:rPr>
              <a:t>LINNIMAX </a:t>
            </a:r>
            <a:r>
              <a:rPr lang="ru-RU" dirty="0">
                <a:latin typeface="Golos Text DemiBold" panose="020B0703020202020204" pitchFamily="34" charset="-52"/>
              </a:rPr>
              <a:t>Эмаль быстросохнущая по ржавчине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C4F308-2EC5-5942-781E-7D4C649463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Теперь в новой упаковке 2 кг с июня 2025 года</a:t>
            </a:r>
          </a:p>
        </p:txBody>
      </p: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94178CFF-DC74-A055-E53B-5B1BF4D5949B}"/>
              </a:ext>
            </a:extLst>
          </p:cNvPr>
          <p:cNvSpPr txBox="1">
            <a:spLocks/>
          </p:cNvSpPr>
          <p:nvPr/>
        </p:nvSpPr>
        <p:spPr>
          <a:xfrm>
            <a:off x="253232" y="3824517"/>
            <a:ext cx="2745111" cy="340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1200" cap="all">
                <a:ea typeface="+mj-ea"/>
                <a:cs typeface="Golos Text DemiBold" panose="020B0703020202020204" pitchFamily="34" charset="-52"/>
              </a:defRPr>
            </a:lvl1pPr>
          </a:lstStyle>
          <a:p>
            <a:endParaRPr lang="ru-RU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D3B3B6-D320-467D-B2D7-02116C6D3814}"/>
              </a:ext>
            </a:extLst>
          </p:cNvPr>
          <p:cNvSpPr/>
          <p:nvPr/>
        </p:nvSpPr>
        <p:spPr>
          <a:xfrm>
            <a:off x="255591" y="1147160"/>
            <a:ext cx="45719" cy="252000"/>
          </a:xfrm>
          <a:prstGeom prst="rect">
            <a:avLst/>
          </a:prstGeom>
          <a:solidFill>
            <a:srgbClr val="D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1" name="Прямоугольник 350">
            <a:extLst>
              <a:ext uri="{FF2B5EF4-FFF2-40B4-BE49-F238E27FC236}">
                <a16:creationId xmlns:a16="http://schemas.microsoft.com/office/drawing/2014/main" id="{76E07DE7-F36C-4A07-9BE5-DF58C92B9E61}"/>
              </a:ext>
            </a:extLst>
          </p:cNvPr>
          <p:cNvSpPr/>
          <p:nvPr/>
        </p:nvSpPr>
        <p:spPr>
          <a:xfrm>
            <a:off x="255901" y="3616993"/>
            <a:ext cx="45719" cy="252000"/>
          </a:xfrm>
          <a:prstGeom prst="rect">
            <a:avLst/>
          </a:prstGeom>
          <a:solidFill>
            <a:srgbClr val="FFC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1" name="Рисунок 510">
            <a:extLst>
              <a:ext uri="{FF2B5EF4-FFF2-40B4-BE49-F238E27FC236}">
                <a16:creationId xmlns:a16="http://schemas.microsoft.com/office/drawing/2014/main" id="{A7021C6C-DAC1-477C-B630-0448F5A5A4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85" y="4234600"/>
            <a:ext cx="616979" cy="623148"/>
          </a:xfrm>
          <a:prstGeom prst="rect">
            <a:avLst/>
          </a:prstGeom>
        </p:spPr>
      </p:pic>
      <p:sp>
        <p:nvSpPr>
          <p:cNvPr id="512" name="Прямоугольник 511">
            <a:extLst>
              <a:ext uri="{FF2B5EF4-FFF2-40B4-BE49-F238E27FC236}">
                <a16:creationId xmlns:a16="http://schemas.microsoft.com/office/drawing/2014/main" id="{E50E36FA-5182-4A00-A1F2-A925A884CFC0}"/>
              </a:ext>
            </a:extLst>
          </p:cNvPr>
          <p:cNvSpPr/>
          <p:nvPr/>
        </p:nvSpPr>
        <p:spPr>
          <a:xfrm>
            <a:off x="6530904" y="2418271"/>
            <a:ext cx="1225833" cy="281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kern="1200" dirty="0">
                <a:solidFill>
                  <a:schemeClr val="tx1"/>
                </a:solidFill>
                <a:latin typeface="Golos Text DemiBold" panose="020B0703020202020204" pitchFamily="34" charset="-52"/>
                <a:cs typeface="Golos Text DemiBold" panose="020B0703020202020204" pitchFamily="34" charset="-52"/>
              </a:rPr>
              <a:t>0,75Л / </a:t>
            </a:r>
            <a:r>
              <a:rPr lang="ru-RU" sz="900" dirty="0">
                <a:solidFill>
                  <a:schemeClr val="tx1"/>
                </a:solidFill>
                <a:latin typeface="Golos Text DemiBold" panose="020B0703020202020204" pitchFamily="34" charset="-52"/>
              </a:rPr>
              <a:t>1,6Л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513" name="Прямоугольник 512">
            <a:extLst>
              <a:ext uri="{FF2B5EF4-FFF2-40B4-BE49-F238E27FC236}">
                <a16:creationId xmlns:a16="http://schemas.microsoft.com/office/drawing/2014/main" id="{0C57F598-AABA-4A5B-8962-AD0A1F817E15}"/>
              </a:ext>
            </a:extLst>
          </p:cNvPr>
          <p:cNvSpPr/>
          <p:nvPr/>
        </p:nvSpPr>
        <p:spPr>
          <a:xfrm>
            <a:off x="7783253" y="2160333"/>
            <a:ext cx="599342" cy="25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cap="all" dirty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Golos Text DemiBold" panose="020B0703020202020204" pitchFamily="34" charset="-52"/>
              </a:rPr>
              <a:t>БАЗА</a:t>
            </a:r>
            <a:r>
              <a:rPr lang="ru-RU" sz="1000" kern="1200" dirty="0">
                <a:solidFill>
                  <a:schemeClr val="tx1"/>
                </a:solidFill>
                <a:latin typeface="Golos Text DemiBold" panose="020B0703020202020204" pitchFamily="34" charset="-52"/>
                <a:cs typeface="Golos Text DemiBold" panose="020B0703020202020204" pitchFamily="34" charset="-52"/>
              </a:rPr>
              <a:t> </a:t>
            </a:r>
          </a:p>
        </p:txBody>
      </p:sp>
      <p:sp>
        <p:nvSpPr>
          <p:cNvPr id="514" name="Прямоугольник 513">
            <a:extLst>
              <a:ext uri="{FF2B5EF4-FFF2-40B4-BE49-F238E27FC236}">
                <a16:creationId xmlns:a16="http://schemas.microsoft.com/office/drawing/2014/main" id="{B58FD108-9106-4176-9FC2-DE885E037BE4}"/>
              </a:ext>
            </a:extLst>
          </p:cNvPr>
          <p:cNvSpPr/>
          <p:nvPr/>
        </p:nvSpPr>
        <p:spPr>
          <a:xfrm>
            <a:off x="6526148" y="2160333"/>
            <a:ext cx="877451" cy="25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cap="all" dirty="0">
                <a:solidFill>
                  <a:schemeClr val="tx1"/>
                </a:solidFill>
                <a:latin typeface="Golos Text DemiBold" panose="020B0703020202020204" pitchFamily="34" charset="-52"/>
                <a:cs typeface="Golos Text DemiBold" panose="020B0703020202020204" pitchFamily="34" charset="-52"/>
              </a:rPr>
              <a:t>ФАСОВКА</a:t>
            </a: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2B2B955D-C9D9-4413-998E-449E01392872}"/>
              </a:ext>
            </a:extLst>
          </p:cNvPr>
          <p:cNvSpPr txBox="1"/>
          <p:nvPr/>
        </p:nvSpPr>
        <p:spPr>
          <a:xfrm>
            <a:off x="7781701" y="2438350"/>
            <a:ext cx="122121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kern="1200" dirty="0">
                <a:latin typeface="Golos Text DemiBold" panose="020B0703020202020204" pitchFamily="34" charset="-52"/>
                <a:cs typeface="Golos Text DemiBold" panose="020B0703020202020204" pitchFamily="34" charset="-52"/>
              </a:rPr>
              <a:t>БАЗА 1 и 3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dirty="0">
                <a:latin typeface="Golos Text DemiBold" panose="020B0703020202020204" pitchFamily="34" charset="-52"/>
                <a:cs typeface="Golos Text DemiBold" panose="020B0703020202020204" pitchFamily="34" charset="-52"/>
              </a:rPr>
              <a:t>7 ГОТОВЫХ ЦВЕТОВ</a:t>
            </a:r>
            <a:endParaRPr lang="en-US" sz="900" kern="1200" dirty="0">
              <a:latin typeface="Golos Text DemiBold" panose="020B0703020202020204" pitchFamily="34" charset="-52"/>
              <a:cs typeface="Golos Text DemiBold" panose="020B0703020202020204" pitchFamily="34" charset="-52"/>
            </a:endParaRPr>
          </a:p>
        </p:txBody>
      </p:sp>
      <p:sp>
        <p:nvSpPr>
          <p:cNvPr id="516" name="Прямоугольник 515">
            <a:extLst>
              <a:ext uri="{FF2B5EF4-FFF2-40B4-BE49-F238E27FC236}">
                <a16:creationId xmlns:a16="http://schemas.microsoft.com/office/drawing/2014/main" id="{8C8CE621-DF33-47DB-8449-A07D4E346C24}"/>
              </a:ext>
            </a:extLst>
          </p:cNvPr>
          <p:cNvSpPr/>
          <p:nvPr/>
        </p:nvSpPr>
        <p:spPr>
          <a:xfrm>
            <a:off x="6519707" y="3839331"/>
            <a:ext cx="2373468" cy="25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cap="all" dirty="0">
                <a:solidFill>
                  <a:schemeClr val="tx1"/>
                </a:solidFill>
                <a:latin typeface="Golos Text DemiBold" panose="020B0703020202020204" pitchFamily="34" charset="-52"/>
                <a:cs typeface="Golos Text DemiBold" panose="020B0703020202020204" pitchFamily="34" charset="-52"/>
              </a:rPr>
              <a:t>Дополнительные параметры</a:t>
            </a:r>
          </a:p>
        </p:txBody>
      </p:sp>
      <p:grpSp>
        <p:nvGrpSpPr>
          <p:cNvPr id="531" name="Группа 530">
            <a:extLst>
              <a:ext uri="{FF2B5EF4-FFF2-40B4-BE49-F238E27FC236}">
                <a16:creationId xmlns:a16="http://schemas.microsoft.com/office/drawing/2014/main" id="{180F5CA2-C67C-C59D-7625-6C4A2ADDF4CF}"/>
              </a:ext>
            </a:extLst>
          </p:cNvPr>
          <p:cNvGrpSpPr>
            <a:grpSpLocks noChangeAspect="1"/>
          </p:cNvGrpSpPr>
          <p:nvPr/>
        </p:nvGrpSpPr>
        <p:grpSpPr>
          <a:xfrm>
            <a:off x="6595885" y="1541860"/>
            <a:ext cx="952229" cy="459837"/>
            <a:chOff x="2566988" y="511176"/>
            <a:chExt cx="742950" cy="358775"/>
          </a:xfrm>
        </p:grpSpPr>
        <p:sp>
          <p:nvSpPr>
            <p:cNvPr id="532" name="Freeform 63">
              <a:extLst>
                <a:ext uri="{FF2B5EF4-FFF2-40B4-BE49-F238E27FC236}">
                  <a16:creationId xmlns:a16="http://schemas.microsoft.com/office/drawing/2014/main" id="{81416C07-B280-8BA7-EAEE-B84BAA604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5" y="822326"/>
              <a:ext cx="52388" cy="46038"/>
            </a:xfrm>
            <a:custGeom>
              <a:avLst/>
              <a:gdLst>
                <a:gd name="T0" fmla="*/ 0 w 33"/>
                <a:gd name="T1" fmla="*/ 29 h 29"/>
                <a:gd name="T2" fmla="*/ 0 w 33"/>
                <a:gd name="T3" fmla="*/ 0 h 29"/>
                <a:gd name="T4" fmla="*/ 6 w 33"/>
                <a:gd name="T5" fmla="*/ 0 h 29"/>
                <a:gd name="T6" fmla="*/ 6 w 33"/>
                <a:gd name="T7" fmla="*/ 24 h 29"/>
                <a:gd name="T8" fmla="*/ 13 w 33"/>
                <a:gd name="T9" fmla="*/ 24 h 29"/>
                <a:gd name="T10" fmla="*/ 13 w 33"/>
                <a:gd name="T11" fmla="*/ 0 h 29"/>
                <a:gd name="T12" fmla="*/ 20 w 33"/>
                <a:gd name="T13" fmla="*/ 0 h 29"/>
                <a:gd name="T14" fmla="*/ 20 w 33"/>
                <a:gd name="T15" fmla="*/ 24 h 29"/>
                <a:gd name="T16" fmla="*/ 27 w 33"/>
                <a:gd name="T17" fmla="*/ 24 h 29"/>
                <a:gd name="T18" fmla="*/ 27 w 33"/>
                <a:gd name="T19" fmla="*/ 0 h 29"/>
                <a:gd name="T20" fmla="*/ 33 w 33"/>
                <a:gd name="T21" fmla="*/ 0 h 29"/>
                <a:gd name="T22" fmla="*/ 33 w 33"/>
                <a:gd name="T23" fmla="*/ 29 h 29"/>
                <a:gd name="T24" fmla="*/ 0 w 33"/>
                <a:gd name="T2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29">
                  <a:moveTo>
                    <a:pt x="0" y="29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13" y="24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0" y="24"/>
                  </a:lnTo>
                  <a:lnTo>
                    <a:pt x="27" y="24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33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3" name="Freeform 64">
              <a:extLst>
                <a:ext uri="{FF2B5EF4-FFF2-40B4-BE49-F238E27FC236}">
                  <a16:creationId xmlns:a16="http://schemas.microsoft.com/office/drawing/2014/main" id="{9B5EA6E4-A59D-62F7-C71C-9B7197720C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28900" y="833438"/>
              <a:ext cx="33338" cy="36513"/>
            </a:xfrm>
            <a:custGeom>
              <a:avLst/>
              <a:gdLst>
                <a:gd name="T0" fmla="*/ 17 w 32"/>
                <a:gd name="T1" fmla="*/ 34 h 34"/>
                <a:gd name="T2" fmla="*/ 11 w 32"/>
                <a:gd name="T3" fmla="*/ 32 h 34"/>
                <a:gd name="T4" fmla="*/ 5 w 32"/>
                <a:gd name="T5" fmla="*/ 29 h 34"/>
                <a:gd name="T6" fmla="*/ 2 w 32"/>
                <a:gd name="T7" fmla="*/ 24 h 34"/>
                <a:gd name="T8" fmla="*/ 0 w 32"/>
                <a:gd name="T9" fmla="*/ 17 h 34"/>
                <a:gd name="T10" fmla="*/ 0 w 32"/>
                <a:gd name="T11" fmla="*/ 16 h 34"/>
                <a:gd name="T12" fmla="*/ 2 w 32"/>
                <a:gd name="T13" fmla="*/ 9 h 34"/>
                <a:gd name="T14" fmla="*/ 5 w 32"/>
                <a:gd name="T15" fmla="*/ 4 h 34"/>
                <a:gd name="T16" fmla="*/ 10 w 32"/>
                <a:gd name="T17" fmla="*/ 1 h 34"/>
                <a:gd name="T18" fmla="*/ 16 w 32"/>
                <a:gd name="T19" fmla="*/ 0 h 34"/>
                <a:gd name="T20" fmla="*/ 28 w 32"/>
                <a:gd name="T21" fmla="*/ 4 h 34"/>
                <a:gd name="T22" fmla="*/ 32 w 32"/>
                <a:gd name="T23" fmla="*/ 15 h 34"/>
                <a:gd name="T24" fmla="*/ 32 w 32"/>
                <a:gd name="T25" fmla="*/ 19 h 34"/>
                <a:gd name="T26" fmla="*/ 9 w 32"/>
                <a:gd name="T27" fmla="*/ 19 h 34"/>
                <a:gd name="T28" fmla="*/ 9 w 32"/>
                <a:gd name="T29" fmla="*/ 22 h 34"/>
                <a:gd name="T30" fmla="*/ 11 w 32"/>
                <a:gd name="T31" fmla="*/ 25 h 34"/>
                <a:gd name="T32" fmla="*/ 14 w 32"/>
                <a:gd name="T33" fmla="*/ 26 h 34"/>
                <a:gd name="T34" fmla="*/ 17 w 32"/>
                <a:gd name="T35" fmla="*/ 27 h 34"/>
                <a:gd name="T36" fmla="*/ 22 w 32"/>
                <a:gd name="T37" fmla="*/ 26 h 34"/>
                <a:gd name="T38" fmla="*/ 24 w 32"/>
                <a:gd name="T39" fmla="*/ 23 h 34"/>
                <a:gd name="T40" fmla="*/ 32 w 32"/>
                <a:gd name="T41" fmla="*/ 23 h 34"/>
                <a:gd name="T42" fmla="*/ 30 w 32"/>
                <a:gd name="T43" fmla="*/ 28 h 34"/>
                <a:gd name="T44" fmla="*/ 27 w 32"/>
                <a:gd name="T45" fmla="*/ 31 h 34"/>
                <a:gd name="T46" fmla="*/ 22 w 32"/>
                <a:gd name="T47" fmla="*/ 33 h 34"/>
                <a:gd name="T48" fmla="*/ 17 w 32"/>
                <a:gd name="T49" fmla="*/ 34 h 34"/>
                <a:gd name="T50" fmla="*/ 9 w 32"/>
                <a:gd name="T51" fmla="*/ 13 h 34"/>
                <a:gd name="T52" fmla="*/ 24 w 32"/>
                <a:gd name="T53" fmla="*/ 13 h 34"/>
                <a:gd name="T54" fmla="*/ 24 w 32"/>
                <a:gd name="T55" fmla="*/ 10 h 34"/>
                <a:gd name="T56" fmla="*/ 22 w 32"/>
                <a:gd name="T57" fmla="*/ 8 h 34"/>
                <a:gd name="T58" fmla="*/ 20 w 32"/>
                <a:gd name="T59" fmla="*/ 7 h 34"/>
                <a:gd name="T60" fmla="*/ 17 w 32"/>
                <a:gd name="T61" fmla="*/ 6 h 34"/>
                <a:gd name="T62" fmla="*/ 14 w 32"/>
                <a:gd name="T63" fmla="*/ 7 h 34"/>
                <a:gd name="T64" fmla="*/ 11 w 32"/>
                <a:gd name="T65" fmla="*/ 8 h 34"/>
                <a:gd name="T66" fmla="*/ 9 w 32"/>
                <a:gd name="T67" fmla="*/ 10 h 34"/>
                <a:gd name="T68" fmla="*/ 9 w 32"/>
                <a:gd name="T6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" h="34">
                  <a:moveTo>
                    <a:pt x="17" y="34"/>
                  </a:moveTo>
                  <a:cubicBezTo>
                    <a:pt x="15" y="34"/>
                    <a:pt x="13" y="33"/>
                    <a:pt x="11" y="32"/>
                  </a:cubicBezTo>
                  <a:cubicBezTo>
                    <a:pt x="9" y="32"/>
                    <a:pt x="7" y="31"/>
                    <a:pt x="5" y="29"/>
                  </a:cubicBezTo>
                  <a:cubicBezTo>
                    <a:pt x="4" y="28"/>
                    <a:pt x="3" y="26"/>
                    <a:pt x="2" y="24"/>
                  </a:cubicBezTo>
                  <a:cubicBezTo>
                    <a:pt x="1" y="22"/>
                    <a:pt x="0" y="20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1" y="11"/>
                    <a:pt x="2" y="9"/>
                  </a:cubicBezTo>
                  <a:cubicBezTo>
                    <a:pt x="3" y="7"/>
                    <a:pt x="4" y="5"/>
                    <a:pt x="5" y="4"/>
                  </a:cubicBezTo>
                  <a:cubicBezTo>
                    <a:pt x="6" y="2"/>
                    <a:pt x="8" y="1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1" y="6"/>
                    <a:pt x="32" y="10"/>
                    <a:pt x="32" y="15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0"/>
                    <a:pt x="9" y="21"/>
                    <a:pt x="9" y="22"/>
                  </a:cubicBezTo>
                  <a:cubicBezTo>
                    <a:pt x="10" y="23"/>
                    <a:pt x="11" y="24"/>
                    <a:pt x="11" y="25"/>
                  </a:cubicBezTo>
                  <a:cubicBezTo>
                    <a:pt x="12" y="26"/>
                    <a:pt x="13" y="26"/>
                    <a:pt x="14" y="26"/>
                  </a:cubicBezTo>
                  <a:cubicBezTo>
                    <a:pt x="15" y="27"/>
                    <a:pt x="16" y="27"/>
                    <a:pt x="17" y="27"/>
                  </a:cubicBezTo>
                  <a:cubicBezTo>
                    <a:pt x="19" y="27"/>
                    <a:pt x="21" y="27"/>
                    <a:pt x="22" y="26"/>
                  </a:cubicBezTo>
                  <a:cubicBezTo>
                    <a:pt x="23" y="25"/>
                    <a:pt x="24" y="24"/>
                    <a:pt x="24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1" y="25"/>
                    <a:pt x="31" y="26"/>
                    <a:pt x="30" y="28"/>
                  </a:cubicBezTo>
                  <a:cubicBezTo>
                    <a:pt x="29" y="29"/>
                    <a:pt x="28" y="30"/>
                    <a:pt x="27" y="31"/>
                  </a:cubicBezTo>
                  <a:cubicBezTo>
                    <a:pt x="25" y="32"/>
                    <a:pt x="24" y="32"/>
                    <a:pt x="22" y="33"/>
                  </a:cubicBezTo>
                  <a:cubicBezTo>
                    <a:pt x="21" y="33"/>
                    <a:pt x="19" y="34"/>
                    <a:pt x="17" y="34"/>
                  </a:cubicBezTo>
                  <a:close/>
                  <a:moveTo>
                    <a:pt x="9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2"/>
                    <a:pt x="24" y="11"/>
                    <a:pt x="24" y="10"/>
                  </a:cubicBezTo>
                  <a:cubicBezTo>
                    <a:pt x="23" y="9"/>
                    <a:pt x="23" y="8"/>
                    <a:pt x="22" y="8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19" y="6"/>
                    <a:pt x="18" y="6"/>
                    <a:pt x="17" y="6"/>
                  </a:cubicBezTo>
                  <a:cubicBezTo>
                    <a:pt x="16" y="6"/>
                    <a:pt x="15" y="6"/>
                    <a:pt x="14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1" y="8"/>
                    <a:pt x="10" y="9"/>
                    <a:pt x="9" y="10"/>
                  </a:cubicBezTo>
                  <a:cubicBezTo>
                    <a:pt x="9" y="11"/>
                    <a:pt x="9" y="12"/>
                    <a:pt x="9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4" name="Freeform 65">
              <a:extLst>
                <a:ext uri="{FF2B5EF4-FFF2-40B4-BE49-F238E27FC236}">
                  <a16:creationId xmlns:a16="http://schemas.microsoft.com/office/drawing/2014/main" id="{0F852352-6C97-7BD6-FCDB-85CF1EBDA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413" y="833438"/>
              <a:ext cx="33338" cy="36513"/>
            </a:xfrm>
            <a:custGeom>
              <a:avLst/>
              <a:gdLst>
                <a:gd name="T0" fmla="*/ 2 w 31"/>
                <a:gd name="T1" fmla="*/ 34 h 34"/>
                <a:gd name="T2" fmla="*/ 1 w 31"/>
                <a:gd name="T3" fmla="*/ 33 h 34"/>
                <a:gd name="T4" fmla="*/ 0 w 31"/>
                <a:gd name="T5" fmla="*/ 33 h 34"/>
                <a:gd name="T6" fmla="*/ 0 w 31"/>
                <a:gd name="T7" fmla="*/ 26 h 34"/>
                <a:gd name="T8" fmla="*/ 0 w 31"/>
                <a:gd name="T9" fmla="*/ 26 h 34"/>
                <a:gd name="T10" fmla="*/ 1 w 31"/>
                <a:gd name="T11" fmla="*/ 26 h 34"/>
                <a:gd name="T12" fmla="*/ 3 w 31"/>
                <a:gd name="T13" fmla="*/ 25 h 34"/>
                <a:gd name="T14" fmla="*/ 4 w 31"/>
                <a:gd name="T15" fmla="*/ 23 h 34"/>
                <a:gd name="T16" fmla="*/ 5 w 31"/>
                <a:gd name="T17" fmla="*/ 18 h 34"/>
                <a:gd name="T18" fmla="*/ 6 w 31"/>
                <a:gd name="T19" fmla="*/ 11 h 34"/>
                <a:gd name="T20" fmla="*/ 6 w 31"/>
                <a:gd name="T21" fmla="*/ 0 h 34"/>
                <a:gd name="T22" fmla="*/ 31 w 31"/>
                <a:gd name="T23" fmla="*/ 0 h 34"/>
                <a:gd name="T24" fmla="*/ 31 w 31"/>
                <a:gd name="T25" fmla="*/ 33 h 34"/>
                <a:gd name="T26" fmla="*/ 23 w 31"/>
                <a:gd name="T27" fmla="*/ 33 h 34"/>
                <a:gd name="T28" fmla="*/ 23 w 31"/>
                <a:gd name="T29" fmla="*/ 7 h 34"/>
                <a:gd name="T30" fmla="*/ 13 w 31"/>
                <a:gd name="T31" fmla="*/ 7 h 34"/>
                <a:gd name="T32" fmla="*/ 13 w 31"/>
                <a:gd name="T33" fmla="*/ 13 h 34"/>
                <a:gd name="T34" fmla="*/ 12 w 31"/>
                <a:gd name="T35" fmla="*/ 23 h 34"/>
                <a:gd name="T36" fmla="*/ 10 w 31"/>
                <a:gd name="T37" fmla="*/ 29 h 34"/>
                <a:gd name="T38" fmla="*/ 7 w 31"/>
                <a:gd name="T39" fmla="*/ 33 h 34"/>
                <a:gd name="T40" fmla="*/ 2 w 31"/>
                <a:gd name="T4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34">
                  <a:moveTo>
                    <a:pt x="2" y="34"/>
                  </a:moveTo>
                  <a:cubicBezTo>
                    <a:pt x="2" y="34"/>
                    <a:pt x="2" y="33"/>
                    <a:pt x="1" y="33"/>
                  </a:cubicBezTo>
                  <a:cubicBezTo>
                    <a:pt x="1" y="33"/>
                    <a:pt x="0" y="33"/>
                    <a:pt x="0" y="3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2" y="26"/>
                    <a:pt x="2" y="26"/>
                    <a:pt x="3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5" y="22"/>
                    <a:pt x="5" y="20"/>
                    <a:pt x="5" y="18"/>
                  </a:cubicBezTo>
                  <a:cubicBezTo>
                    <a:pt x="5" y="17"/>
                    <a:pt x="6" y="14"/>
                    <a:pt x="6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7"/>
                    <a:pt x="13" y="20"/>
                    <a:pt x="12" y="23"/>
                  </a:cubicBezTo>
                  <a:cubicBezTo>
                    <a:pt x="12" y="26"/>
                    <a:pt x="11" y="28"/>
                    <a:pt x="10" y="29"/>
                  </a:cubicBezTo>
                  <a:cubicBezTo>
                    <a:pt x="10" y="31"/>
                    <a:pt x="8" y="32"/>
                    <a:pt x="7" y="33"/>
                  </a:cubicBezTo>
                  <a:cubicBezTo>
                    <a:pt x="6" y="33"/>
                    <a:pt x="4" y="34"/>
                    <a:pt x="2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5" name="Freeform 66">
              <a:extLst>
                <a:ext uri="{FF2B5EF4-FFF2-40B4-BE49-F238E27FC236}">
                  <a16:creationId xmlns:a16="http://schemas.microsoft.com/office/drawing/2014/main" id="{CC4105C0-F940-B221-131E-6B8F7EAC8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688" y="833438"/>
              <a:ext cx="31750" cy="34925"/>
            </a:xfrm>
            <a:custGeom>
              <a:avLst/>
              <a:gdLst>
                <a:gd name="T0" fmla="*/ 0 w 20"/>
                <a:gd name="T1" fmla="*/ 22 h 22"/>
                <a:gd name="T2" fmla="*/ 0 w 20"/>
                <a:gd name="T3" fmla="*/ 0 h 22"/>
                <a:gd name="T4" fmla="*/ 6 w 20"/>
                <a:gd name="T5" fmla="*/ 0 h 22"/>
                <a:gd name="T6" fmla="*/ 6 w 20"/>
                <a:gd name="T7" fmla="*/ 9 h 22"/>
                <a:gd name="T8" fmla="*/ 8 w 20"/>
                <a:gd name="T9" fmla="*/ 9 h 22"/>
                <a:gd name="T10" fmla="*/ 14 w 20"/>
                <a:gd name="T11" fmla="*/ 0 h 22"/>
                <a:gd name="T12" fmla="*/ 20 w 20"/>
                <a:gd name="T13" fmla="*/ 0 h 22"/>
                <a:gd name="T14" fmla="*/ 12 w 20"/>
                <a:gd name="T15" fmla="*/ 11 h 22"/>
                <a:gd name="T16" fmla="*/ 20 w 20"/>
                <a:gd name="T17" fmla="*/ 22 h 22"/>
                <a:gd name="T18" fmla="*/ 14 w 20"/>
                <a:gd name="T19" fmla="*/ 22 h 22"/>
                <a:gd name="T20" fmla="*/ 8 w 20"/>
                <a:gd name="T21" fmla="*/ 13 h 22"/>
                <a:gd name="T22" fmla="*/ 6 w 20"/>
                <a:gd name="T23" fmla="*/ 13 h 22"/>
                <a:gd name="T24" fmla="*/ 6 w 20"/>
                <a:gd name="T25" fmla="*/ 22 h 22"/>
                <a:gd name="T26" fmla="*/ 0 w 20"/>
                <a:gd name="T2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2">
                  <a:moveTo>
                    <a:pt x="0" y="2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9"/>
                  </a:lnTo>
                  <a:lnTo>
                    <a:pt x="8" y="9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12" y="11"/>
                  </a:lnTo>
                  <a:lnTo>
                    <a:pt x="20" y="22"/>
                  </a:lnTo>
                  <a:lnTo>
                    <a:pt x="14" y="22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6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6" name="Freeform 67">
              <a:extLst>
                <a:ext uri="{FF2B5EF4-FFF2-40B4-BE49-F238E27FC236}">
                  <a16:creationId xmlns:a16="http://schemas.microsoft.com/office/drawing/2014/main" id="{28899048-9CA7-6A02-2DFB-F946891A63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1613" y="833438"/>
              <a:ext cx="34925" cy="36513"/>
            </a:xfrm>
            <a:custGeom>
              <a:avLst/>
              <a:gdLst>
                <a:gd name="T0" fmla="*/ 16 w 33"/>
                <a:gd name="T1" fmla="*/ 34 h 34"/>
                <a:gd name="T2" fmla="*/ 10 w 33"/>
                <a:gd name="T3" fmla="*/ 32 h 34"/>
                <a:gd name="T4" fmla="*/ 5 w 33"/>
                <a:gd name="T5" fmla="*/ 29 h 34"/>
                <a:gd name="T6" fmla="*/ 2 w 33"/>
                <a:gd name="T7" fmla="*/ 24 h 34"/>
                <a:gd name="T8" fmla="*/ 0 w 33"/>
                <a:gd name="T9" fmla="*/ 17 h 34"/>
                <a:gd name="T10" fmla="*/ 0 w 33"/>
                <a:gd name="T11" fmla="*/ 16 h 34"/>
                <a:gd name="T12" fmla="*/ 2 w 33"/>
                <a:gd name="T13" fmla="*/ 9 h 34"/>
                <a:gd name="T14" fmla="*/ 5 w 33"/>
                <a:gd name="T15" fmla="*/ 4 h 34"/>
                <a:gd name="T16" fmla="*/ 10 w 33"/>
                <a:gd name="T17" fmla="*/ 1 h 34"/>
                <a:gd name="T18" fmla="*/ 16 w 33"/>
                <a:gd name="T19" fmla="*/ 0 h 34"/>
                <a:gd name="T20" fmla="*/ 23 w 33"/>
                <a:gd name="T21" fmla="*/ 1 h 34"/>
                <a:gd name="T22" fmla="*/ 28 w 33"/>
                <a:gd name="T23" fmla="*/ 4 h 34"/>
                <a:gd name="T24" fmla="*/ 31 w 33"/>
                <a:gd name="T25" fmla="*/ 9 h 34"/>
                <a:gd name="T26" fmla="*/ 33 w 33"/>
                <a:gd name="T27" fmla="*/ 16 h 34"/>
                <a:gd name="T28" fmla="*/ 33 w 33"/>
                <a:gd name="T29" fmla="*/ 17 h 34"/>
                <a:gd name="T30" fmla="*/ 31 w 33"/>
                <a:gd name="T31" fmla="*/ 24 h 34"/>
                <a:gd name="T32" fmla="*/ 28 w 33"/>
                <a:gd name="T33" fmla="*/ 29 h 34"/>
                <a:gd name="T34" fmla="*/ 23 w 33"/>
                <a:gd name="T35" fmla="*/ 32 h 34"/>
                <a:gd name="T36" fmla="*/ 16 w 33"/>
                <a:gd name="T37" fmla="*/ 34 h 34"/>
                <a:gd name="T38" fmla="*/ 16 w 33"/>
                <a:gd name="T39" fmla="*/ 27 h 34"/>
                <a:gd name="T40" fmla="*/ 20 w 33"/>
                <a:gd name="T41" fmla="*/ 26 h 34"/>
                <a:gd name="T42" fmla="*/ 22 w 33"/>
                <a:gd name="T43" fmla="*/ 24 h 34"/>
                <a:gd name="T44" fmla="*/ 24 w 33"/>
                <a:gd name="T45" fmla="*/ 21 h 34"/>
                <a:gd name="T46" fmla="*/ 24 w 33"/>
                <a:gd name="T47" fmla="*/ 17 h 34"/>
                <a:gd name="T48" fmla="*/ 24 w 33"/>
                <a:gd name="T49" fmla="*/ 16 h 34"/>
                <a:gd name="T50" fmla="*/ 24 w 33"/>
                <a:gd name="T51" fmla="*/ 12 h 34"/>
                <a:gd name="T52" fmla="*/ 22 w 33"/>
                <a:gd name="T53" fmla="*/ 9 h 34"/>
                <a:gd name="T54" fmla="*/ 20 w 33"/>
                <a:gd name="T55" fmla="*/ 7 h 34"/>
                <a:gd name="T56" fmla="*/ 16 w 33"/>
                <a:gd name="T57" fmla="*/ 6 h 34"/>
                <a:gd name="T58" fmla="*/ 13 w 33"/>
                <a:gd name="T59" fmla="*/ 7 h 34"/>
                <a:gd name="T60" fmla="*/ 11 w 33"/>
                <a:gd name="T61" fmla="*/ 9 h 34"/>
                <a:gd name="T62" fmla="*/ 9 w 33"/>
                <a:gd name="T63" fmla="*/ 12 h 34"/>
                <a:gd name="T64" fmla="*/ 9 w 33"/>
                <a:gd name="T65" fmla="*/ 16 h 34"/>
                <a:gd name="T66" fmla="*/ 9 w 33"/>
                <a:gd name="T67" fmla="*/ 17 h 34"/>
                <a:gd name="T68" fmla="*/ 9 w 33"/>
                <a:gd name="T69" fmla="*/ 21 h 34"/>
                <a:gd name="T70" fmla="*/ 11 w 33"/>
                <a:gd name="T71" fmla="*/ 24 h 34"/>
                <a:gd name="T72" fmla="*/ 13 w 33"/>
                <a:gd name="T73" fmla="*/ 26 h 34"/>
                <a:gd name="T74" fmla="*/ 16 w 33"/>
                <a:gd name="T7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34">
                  <a:moveTo>
                    <a:pt x="16" y="34"/>
                  </a:moveTo>
                  <a:cubicBezTo>
                    <a:pt x="14" y="34"/>
                    <a:pt x="12" y="33"/>
                    <a:pt x="10" y="32"/>
                  </a:cubicBezTo>
                  <a:cubicBezTo>
                    <a:pt x="8" y="32"/>
                    <a:pt x="7" y="31"/>
                    <a:pt x="5" y="29"/>
                  </a:cubicBezTo>
                  <a:cubicBezTo>
                    <a:pt x="4" y="28"/>
                    <a:pt x="2" y="26"/>
                    <a:pt x="2" y="24"/>
                  </a:cubicBezTo>
                  <a:cubicBezTo>
                    <a:pt x="1" y="22"/>
                    <a:pt x="0" y="20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1" y="11"/>
                    <a:pt x="2" y="9"/>
                  </a:cubicBezTo>
                  <a:cubicBezTo>
                    <a:pt x="2" y="7"/>
                    <a:pt x="4" y="5"/>
                    <a:pt x="5" y="4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31" y="7"/>
                    <a:pt x="31" y="9"/>
                  </a:cubicBezTo>
                  <a:cubicBezTo>
                    <a:pt x="32" y="11"/>
                    <a:pt x="33" y="13"/>
                    <a:pt x="33" y="16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20"/>
                    <a:pt x="32" y="22"/>
                    <a:pt x="31" y="24"/>
                  </a:cubicBezTo>
                  <a:cubicBezTo>
                    <a:pt x="31" y="26"/>
                    <a:pt x="29" y="28"/>
                    <a:pt x="28" y="29"/>
                  </a:cubicBezTo>
                  <a:cubicBezTo>
                    <a:pt x="26" y="31"/>
                    <a:pt x="25" y="32"/>
                    <a:pt x="23" y="32"/>
                  </a:cubicBezTo>
                  <a:cubicBezTo>
                    <a:pt x="21" y="33"/>
                    <a:pt x="19" y="34"/>
                    <a:pt x="16" y="34"/>
                  </a:cubicBezTo>
                  <a:close/>
                  <a:moveTo>
                    <a:pt x="16" y="27"/>
                  </a:moveTo>
                  <a:cubicBezTo>
                    <a:pt x="18" y="27"/>
                    <a:pt x="19" y="26"/>
                    <a:pt x="20" y="26"/>
                  </a:cubicBezTo>
                  <a:cubicBezTo>
                    <a:pt x="21" y="26"/>
                    <a:pt x="21" y="25"/>
                    <a:pt x="22" y="24"/>
                  </a:cubicBezTo>
                  <a:cubicBezTo>
                    <a:pt x="23" y="23"/>
                    <a:pt x="23" y="22"/>
                    <a:pt x="24" y="21"/>
                  </a:cubicBezTo>
                  <a:cubicBezTo>
                    <a:pt x="24" y="20"/>
                    <a:pt x="24" y="18"/>
                    <a:pt x="24" y="1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4"/>
                    <a:pt x="24" y="13"/>
                    <a:pt x="24" y="12"/>
                  </a:cubicBezTo>
                  <a:cubicBezTo>
                    <a:pt x="23" y="11"/>
                    <a:pt x="23" y="10"/>
                    <a:pt x="22" y="9"/>
                  </a:cubicBezTo>
                  <a:cubicBezTo>
                    <a:pt x="21" y="8"/>
                    <a:pt x="21" y="7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10" y="11"/>
                    <a:pt x="9" y="12"/>
                  </a:cubicBezTo>
                  <a:cubicBezTo>
                    <a:pt x="9" y="13"/>
                    <a:pt x="9" y="14"/>
                    <a:pt x="9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8"/>
                    <a:pt x="9" y="20"/>
                    <a:pt x="9" y="21"/>
                  </a:cubicBezTo>
                  <a:cubicBezTo>
                    <a:pt x="10" y="22"/>
                    <a:pt x="10" y="23"/>
                    <a:pt x="11" y="24"/>
                  </a:cubicBezTo>
                  <a:cubicBezTo>
                    <a:pt x="11" y="25"/>
                    <a:pt x="12" y="26"/>
                    <a:pt x="13" y="26"/>
                  </a:cubicBezTo>
                  <a:cubicBezTo>
                    <a:pt x="14" y="26"/>
                    <a:pt x="15" y="27"/>
                    <a:pt x="16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7" name="Freeform 68">
              <a:extLst>
                <a:ext uri="{FF2B5EF4-FFF2-40B4-BE49-F238E27FC236}">
                  <a16:creationId xmlns:a16="http://schemas.microsoft.com/office/drawing/2014/main" id="{382313F8-FC4D-213A-361D-EB33250660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2888" y="833438"/>
              <a:ext cx="30163" cy="34925"/>
            </a:xfrm>
            <a:custGeom>
              <a:avLst/>
              <a:gdLst>
                <a:gd name="T0" fmla="*/ 0 w 29"/>
                <a:gd name="T1" fmla="*/ 33 h 33"/>
                <a:gd name="T2" fmla="*/ 0 w 29"/>
                <a:gd name="T3" fmla="*/ 0 h 33"/>
                <a:gd name="T4" fmla="*/ 16 w 29"/>
                <a:gd name="T5" fmla="*/ 0 h 33"/>
                <a:gd name="T6" fmla="*/ 21 w 29"/>
                <a:gd name="T7" fmla="*/ 1 h 33"/>
                <a:gd name="T8" fmla="*/ 25 w 29"/>
                <a:gd name="T9" fmla="*/ 3 h 33"/>
                <a:gd name="T10" fmla="*/ 27 w 29"/>
                <a:gd name="T11" fmla="*/ 6 h 33"/>
                <a:gd name="T12" fmla="*/ 28 w 29"/>
                <a:gd name="T13" fmla="*/ 9 h 33"/>
                <a:gd name="T14" fmla="*/ 26 w 29"/>
                <a:gd name="T15" fmla="*/ 13 h 33"/>
                <a:gd name="T16" fmla="*/ 23 w 29"/>
                <a:gd name="T17" fmla="*/ 16 h 33"/>
                <a:gd name="T18" fmla="*/ 27 w 29"/>
                <a:gd name="T19" fmla="*/ 19 h 33"/>
                <a:gd name="T20" fmla="*/ 29 w 29"/>
                <a:gd name="T21" fmla="*/ 24 h 33"/>
                <a:gd name="T22" fmla="*/ 26 w 29"/>
                <a:gd name="T23" fmla="*/ 30 h 33"/>
                <a:gd name="T24" fmla="*/ 17 w 29"/>
                <a:gd name="T25" fmla="*/ 33 h 33"/>
                <a:gd name="T26" fmla="*/ 0 w 29"/>
                <a:gd name="T27" fmla="*/ 33 h 33"/>
                <a:gd name="T28" fmla="*/ 8 w 29"/>
                <a:gd name="T29" fmla="*/ 13 h 33"/>
                <a:gd name="T30" fmla="*/ 15 w 29"/>
                <a:gd name="T31" fmla="*/ 13 h 33"/>
                <a:gd name="T32" fmla="*/ 19 w 29"/>
                <a:gd name="T33" fmla="*/ 12 h 33"/>
                <a:gd name="T34" fmla="*/ 20 w 29"/>
                <a:gd name="T35" fmla="*/ 10 h 33"/>
                <a:gd name="T36" fmla="*/ 19 w 29"/>
                <a:gd name="T37" fmla="*/ 7 h 33"/>
                <a:gd name="T38" fmla="*/ 15 w 29"/>
                <a:gd name="T39" fmla="*/ 7 h 33"/>
                <a:gd name="T40" fmla="*/ 8 w 29"/>
                <a:gd name="T41" fmla="*/ 7 h 33"/>
                <a:gd name="T42" fmla="*/ 8 w 29"/>
                <a:gd name="T43" fmla="*/ 13 h 33"/>
                <a:gd name="T44" fmla="*/ 8 w 29"/>
                <a:gd name="T45" fmla="*/ 26 h 33"/>
                <a:gd name="T46" fmla="*/ 16 w 29"/>
                <a:gd name="T47" fmla="*/ 26 h 33"/>
                <a:gd name="T48" fmla="*/ 20 w 29"/>
                <a:gd name="T49" fmla="*/ 26 h 33"/>
                <a:gd name="T50" fmla="*/ 21 w 29"/>
                <a:gd name="T51" fmla="*/ 23 h 33"/>
                <a:gd name="T52" fmla="*/ 20 w 29"/>
                <a:gd name="T53" fmla="*/ 20 h 33"/>
                <a:gd name="T54" fmla="*/ 16 w 29"/>
                <a:gd name="T55" fmla="*/ 19 h 33"/>
                <a:gd name="T56" fmla="*/ 8 w 29"/>
                <a:gd name="T57" fmla="*/ 19 h 33"/>
                <a:gd name="T58" fmla="*/ 8 w 29"/>
                <a:gd name="T59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" h="33">
                  <a:moveTo>
                    <a:pt x="0" y="3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4" y="2"/>
                    <a:pt x="25" y="3"/>
                  </a:cubicBezTo>
                  <a:cubicBezTo>
                    <a:pt x="26" y="4"/>
                    <a:pt x="27" y="4"/>
                    <a:pt x="27" y="6"/>
                  </a:cubicBezTo>
                  <a:cubicBezTo>
                    <a:pt x="27" y="7"/>
                    <a:pt x="28" y="8"/>
                    <a:pt x="28" y="9"/>
                  </a:cubicBezTo>
                  <a:cubicBezTo>
                    <a:pt x="28" y="11"/>
                    <a:pt x="27" y="12"/>
                    <a:pt x="26" y="13"/>
                  </a:cubicBezTo>
                  <a:cubicBezTo>
                    <a:pt x="25" y="15"/>
                    <a:pt x="24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29" y="24"/>
                  </a:cubicBezTo>
                  <a:cubicBezTo>
                    <a:pt x="29" y="26"/>
                    <a:pt x="28" y="29"/>
                    <a:pt x="26" y="30"/>
                  </a:cubicBezTo>
                  <a:cubicBezTo>
                    <a:pt x="24" y="32"/>
                    <a:pt x="21" y="33"/>
                    <a:pt x="17" y="33"/>
                  </a:cubicBezTo>
                  <a:lnTo>
                    <a:pt x="0" y="33"/>
                  </a:lnTo>
                  <a:close/>
                  <a:moveTo>
                    <a:pt x="8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7" y="13"/>
                    <a:pt x="18" y="13"/>
                    <a:pt x="19" y="12"/>
                  </a:cubicBezTo>
                  <a:cubicBezTo>
                    <a:pt x="19" y="12"/>
                    <a:pt x="20" y="11"/>
                    <a:pt x="20" y="10"/>
                  </a:cubicBezTo>
                  <a:cubicBezTo>
                    <a:pt x="20" y="9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8" y="7"/>
                    <a:pt x="8" y="7"/>
                    <a:pt x="8" y="7"/>
                  </a:cubicBezTo>
                  <a:lnTo>
                    <a:pt x="8" y="13"/>
                  </a:lnTo>
                  <a:close/>
                  <a:moveTo>
                    <a:pt x="8" y="26"/>
                  </a:move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9" y="26"/>
                    <a:pt x="20" y="26"/>
                  </a:cubicBezTo>
                  <a:cubicBezTo>
                    <a:pt x="20" y="25"/>
                    <a:pt x="21" y="24"/>
                    <a:pt x="21" y="23"/>
                  </a:cubicBezTo>
                  <a:cubicBezTo>
                    <a:pt x="21" y="22"/>
                    <a:pt x="20" y="21"/>
                    <a:pt x="20" y="20"/>
                  </a:cubicBezTo>
                  <a:cubicBezTo>
                    <a:pt x="19" y="20"/>
                    <a:pt x="17" y="19"/>
                    <a:pt x="16" y="19"/>
                  </a:cubicBezTo>
                  <a:cubicBezTo>
                    <a:pt x="8" y="19"/>
                    <a:pt x="8" y="19"/>
                    <a:pt x="8" y="19"/>
                  </a:cubicBezTo>
                  <a:lnTo>
                    <a:pt x="8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8" name="Freeform 69">
              <a:extLst>
                <a:ext uri="{FF2B5EF4-FFF2-40B4-BE49-F238E27FC236}">
                  <a16:creationId xmlns:a16="http://schemas.microsoft.com/office/drawing/2014/main" id="{01DB30F9-E9C1-C5AA-29EC-7E7AFF1F6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400" y="833438"/>
              <a:ext cx="31750" cy="34925"/>
            </a:xfrm>
            <a:custGeom>
              <a:avLst/>
              <a:gdLst>
                <a:gd name="T0" fmla="*/ 0 w 20"/>
                <a:gd name="T1" fmla="*/ 22 h 22"/>
                <a:gd name="T2" fmla="*/ 0 w 20"/>
                <a:gd name="T3" fmla="*/ 0 h 22"/>
                <a:gd name="T4" fmla="*/ 6 w 20"/>
                <a:gd name="T5" fmla="*/ 0 h 22"/>
                <a:gd name="T6" fmla="*/ 6 w 20"/>
                <a:gd name="T7" fmla="*/ 15 h 22"/>
                <a:gd name="T8" fmla="*/ 15 w 20"/>
                <a:gd name="T9" fmla="*/ 0 h 22"/>
                <a:gd name="T10" fmla="*/ 20 w 20"/>
                <a:gd name="T11" fmla="*/ 0 h 22"/>
                <a:gd name="T12" fmla="*/ 20 w 20"/>
                <a:gd name="T13" fmla="*/ 22 h 22"/>
                <a:gd name="T14" fmla="*/ 15 w 20"/>
                <a:gd name="T15" fmla="*/ 22 h 22"/>
                <a:gd name="T16" fmla="*/ 15 w 20"/>
                <a:gd name="T17" fmla="*/ 8 h 22"/>
                <a:gd name="T18" fmla="*/ 5 w 20"/>
                <a:gd name="T19" fmla="*/ 22 h 22"/>
                <a:gd name="T20" fmla="*/ 0 w 2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2">
                  <a:moveTo>
                    <a:pt x="0" y="2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15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0" y="22"/>
                  </a:lnTo>
                  <a:lnTo>
                    <a:pt x="15" y="22"/>
                  </a:lnTo>
                  <a:lnTo>
                    <a:pt x="15" y="8"/>
                  </a:lnTo>
                  <a:lnTo>
                    <a:pt x="5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9" name="Freeform 70">
              <a:extLst>
                <a:ext uri="{FF2B5EF4-FFF2-40B4-BE49-F238E27FC236}">
                  <a16:creationId xmlns:a16="http://schemas.microsoft.com/office/drawing/2014/main" id="{B27E01C7-5FB1-D447-AECD-C51D7743D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500" y="833438"/>
              <a:ext cx="31750" cy="36513"/>
            </a:xfrm>
            <a:custGeom>
              <a:avLst/>
              <a:gdLst>
                <a:gd name="T0" fmla="*/ 16 w 30"/>
                <a:gd name="T1" fmla="*/ 34 h 34"/>
                <a:gd name="T2" fmla="*/ 9 w 30"/>
                <a:gd name="T3" fmla="*/ 32 h 34"/>
                <a:gd name="T4" fmla="*/ 4 w 30"/>
                <a:gd name="T5" fmla="*/ 29 h 34"/>
                <a:gd name="T6" fmla="*/ 1 w 30"/>
                <a:gd name="T7" fmla="*/ 24 h 34"/>
                <a:gd name="T8" fmla="*/ 0 w 30"/>
                <a:gd name="T9" fmla="*/ 17 h 34"/>
                <a:gd name="T10" fmla="*/ 0 w 30"/>
                <a:gd name="T11" fmla="*/ 16 h 34"/>
                <a:gd name="T12" fmla="*/ 1 w 30"/>
                <a:gd name="T13" fmla="*/ 9 h 34"/>
                <a:gd name="T14" fmla="*/ 4 w 30"/>
                <a:gd name="T15" fmla="*/ 4 h 34"/>
                <a:gd name="T16" fmla="*/ 9 w 30"/>
                <a:gd name="T17" fmla="*/ 1 h 34"/>
                <a:gd name="T18" fmla="*/ 16 w 30"/>
                <a:gd name="T19" fmla="*/ 0 h 34"/>
                <a:gd name="T20" fmla="*/ 22 w 30"/>
                <a:gd name="T21" fmla="*/ 0 h 34"/>
                <a:gd name="T22" fmla="*/ 26 w 30"/>
                <a:gd name="T23" fmla="*/ 3 h 34"/>
                <a:gd name="T24" fmla="*/ 29 w 30"/>
                <a:gd name="T25" fmla="*/ 7 h 34"/>
                <a:gd name="T26" fmla="*/ 30 w 30"/>
                <a:gd name="T27" fmla="*/ 11 h 34"/>
                <a:gd name="T28" fmla="*/ 22 w 30"/>
                <a:gd name="T29" fmla="*/ 11 h 34"/>
                <a:gd name="T30" fmla="*/ 20 w 30"/>
                <a:gd name="T31" fmla="*/ 8 h 34"/>
                <a:gd name="T32" fmla="*/ 16 w 30"/>
                <a:gd name="T33" fmla="*/ 6 h 34"/>
                <a:gd name="T34" fmla="*/ 13 w 30"/>
                <a:gd name="T35" fmla="*/ 7 h 34"/>
                <a:gd name="T36" fmla="*/ 10 w 30"/>
                <a:gd name="T37" fmla="*/ 9 h 34"/>
                <a:gd name="T38" fmla="*/ 8 w 30"/>
                <a:gd name="T39" fmla="*/ 12 h 34"/>
                <a:gd name="T40" fmla="*/ 8 w 30"/>
                <a:gd name="T41" fmla="*/ 16 h 34"/>
                <a:gd name="T42" fmla="*/ 8 w 30"/>
                <a:gd name="T43" fmla="*/ 17 h 34"/>
                <a:gd name="T44" fmla="*/ 8 w 30"/>
                <a:gd name="T45" fmla="*/ 21 h 34"/>
                <a:gd name="T46" fmla="*/ 10 w 30"/>
                <a:gd name="T47" fmla="*/ 24 h 34"/>
                <a:gd name="T48" fmla="*/ 13 w 30"/>
                <a:gd name="T49" fmla="*/ 26 h 34"/>
                <a:gd name="T50" fmla="*/ 16 w 30"/>
                <a:gd name="T51" fmla="*/ 27 h 34"/>
                <a:gd name="T52" fmla="*/ 20 w 30"/>
                <a:gd name="T53" fmla="*/ 25 h 34"/>
                <a:gd name="T54" fmla="*/ 22 w 30"/>
                <a:gd name="T55" fmla="*/ 22 h 34"/>
                <a:gd name="T56" fmla="*/ 30 w 30"/>
                <a:gd name="T57" fmla="*/ 22 h 34"/>
                <a:gd name="T58" fmla="*/ 29 w 30"/>
                <a:gd name="T59" fmla="*/ 27 h 34"/>
                <a:gd name="T60" fmla="*/ 26 w 30"/>
                <a:gd name="T61" fmla="*/ 30 h 34"/>
                <a:gd name="T62" fmla="*/ 21 w 30"/>
                <a:gd name="T63" fmla="*/ 33 h 34"/>
                <a:gd name="T64" fmla="*/ 16 w 30"/>
                <a:gd name="T6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" h="34">
                  <a:moveTo>
                    <a:pt x="16" y="34"/>
                  </a:moveTo>
                  <a:cubicBezTo>
                    <a:pt x="13" y="34"/>
                    <a:pt x="11" y="33"/>
                    <a:pt x="9" y="32"/>
                  </a:cubicBezTo>
                  <a:cubicBezTo>
                    <a:pt x="7" y="32"/>
                    <a:pt x="5" y="31"/>
                    <a:pt x="4" y="29"/>
                  </a:cubicBezTo>
                  <a:cubicBezTo>
                    <a:pt x="3" y="28"/>
                    <a:pt x="2" y="26"/>
                    <a:pt x="1" y="24"/>
                  </a:cubicBezTo>
                  <a:cubicBezTo>
                    <a:pt x="0" y="22"/>
                    <a:pt x="0" y="20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2" y="7"/>
                    <a:pt x="3" y="5"/>
                    <a:pt x="4" y="4"/>
                  </a:cubicBezTo>
                  <a:cubicBezTo>
                    <a:pt x="6" y="2"/>
                    <a:pt x="7" y="1"/>
                    <a:pt x="9" y="1"/>
                  </a:cubicBezTo>
                  <a:cubicBezTo>
                    <a:pt x="11" y="0"/>
                    <a:pt x="13" y="0"/>
                    <a:pt x="16" y="0"/>
                  </a:cubicBezTo>
                  <a:cubicBezTo>
                    <a:pt x="18" y="0"/>
                    <a:pt x="20" y="0"/>
                    <a:pt x="22" y="0"/>
                  </a:cubicBezTo>
                  <a:cubicBezTo>
                    <a:pt x="23" y="1"/>
                    <a:pt x="25" y="2"/>
                    <a:pt x="26" y="3"/>
                  </a:cubicBezTo>
                  <a:cubicBezTo>
                    <a:pt x="27" y="4"/>
                    <a:pt x="28" y="5"/>
                    <a:pt x="29" y="7"/>
                  </a:cubicBezTo>
                  <a:cubicBezTo>
                    <a:pt x="30" y="8"/>
                    <a:pt x="30" y="10"/>
                    <a:pt x="30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9"/>
                    <a:pt x="20" y="8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4" y="6"/>
                    <a:pt x="13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9"/>
                    <a:pt x="9" y="10"/>
                    <a:pt x="8" y="12"/>
                  </a:cubicBezTo>
                  <a:cubicBezTo>
                    <a:pt x="8" y="13"/>
                    <a:pt x="8" y="14"/>
                    <a:pt x="8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8" y="20"/>
                    <a:pt x="8" y="21"/>
                  </a:cubicBezTo>
                  <a:cubicBezTo>
                    <a:pt x="9" y="22"/>
                    <a:pt x="9" y="23"/>
                    <a:pt x="10" y="24"/>
                  </a:cubicBezTo>
                  <a:cubicBezTo>
                    <a:pt x="11" y="25"/>
                    <a:pt x="12" y="26"/>
                    <a:pt x="13" y="26"/>
                  </a:cubicBezTo>
                  <a:cubicBezTo>
                    <a:pt x="13" y="26"/>
                    <a:pt x="14" y="27"/>
                    <a:pt x="16" y="27"/>
                  </a:cubicBezTo>
                  <a:cubicBezTo>
                    <a:pt x="17" y="27"/>
                    <a:pt x="19" y="26"/>
                    <a:pt x="20" y="25"/>
                  </a:cubicBezTo>
                  <a:cubicBezTo>
                    <a:pt x="21" y="25"/>
                    <a:pt x="22" y="23"/>
                    <a:pt x="22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4"/>
                    <a:pt x="30" y="25"/>
                    <a:pt x="29" y="27"/>
                  </a:cubicBezTo>
                  <a:cubicBezTo>
                    <a:pt x="28" y="28"/>
                    <a:pt x="27" y="29"/>
                    <a:pt x="26" y="30"/>
                  </a:cubicBezTo>
                  <a:cubicBezTo>
                    <a:pt x="24" y="31"/>
                    <a:pt x="23" y="32"/>
                    <a:pt x="21" y="33"/>
                  </a:cubicBezTo>
                  <a:cubicBezTo>
                    <a:pt x="19" y="33"/>
                    <a:pt x="18" y="34"/>
                    <a:pt x="16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0" name="Freeform 71">
              <a:extLst>
                <a:ext uri="{FF2B5EF4-FFF2-40B4-BE49-F238E27FC236}">
                  <a16:creationId xmlns:a16="http://schemas.microsoft.com/office/drawing/2014/main" id="{B2B4398A-0522-94EB-FBC2-4A5B8C754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2425" y="833438"/>
              <a:ext cx="31750" cy="34925"/>
            </a:xfrm>
            <a:custGeom>
              <a:avLst/>
              <a:gdLst>
                <a:gd name="T0" fmla="*/ 8 w 20"/>
                <a:gd name="T1" fmla="*/ 22 h 22"/>
                <a:gd name="T2" fmla="*/ 8 w 20"/>
                <a:gd name="T3" fmla="*/ 5 h 22"/>
                <a:gd name="T4" fmla="*/ 0 w 20"/>
                <a:gd name="T5" fmla="*/ 5 h 22"/>
                <a:gd name="T6" fmla="*/ 0 w 20"/>
                <a:gd name="T7" fmla="*/ 0 h 22"/>
                <a:gd name="T8" fmla="*/ 20 w 20"/>
                <a:gd name="T9" fmla="*/ 0 h 22"/>
                <a:gd name="T10" fmla="*/ 20 w 20"/>
                <a:gd name="T11" fmla="*/ 5 h 22"/>
                <a:gd name="T12" fmla="*/ 13 w 20"/>
                <a:gd name="T13" fmla="*/ 5 h 22"/>
                <a:gd name="T14" fmla="*/ 13 w 20"/>
                <a:gd name="T15" fmla="*/ 22 h 22"/>
                <a:gd name="T16" fmla="*/ 8 w 20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2">
                  <a:moveTo>
                    <a:pt x="8" y="22"/>
                  </a:moveTo>
                  <a:lnTo>
                    <a:pt x="8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lnTo>
                    <a:pt x="13" y="5"/>
                  </a:lnTo>
                  <a:lnTo>
                    <a:pt x="13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1" name="Freeform 72">
              <a:extLst>
                <a:ext uri="{FF2B5EF4-FFF2-40B4-BE49-F238E27FC236}">
                  <a16:creationId xmlns:a16="http://schemas.microsoft.com/office/drawing/2014/main" id="{68A71739-182C-1129-A027-DABE90A625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7350" y="833438"/>
              <a:ext cx="33338" cy="36513"/>
            </a:xfrm>
            <a:custGeom>
              <a:avLst/>
              <a:gdLst>
                <a:gd name="T0" fmla="*/ 16 w 32"/>
                <a:gd name="T1" fmla="*/ 34 h 34"/>
                <a:gd name="T2" fmla="*/ 10 w 32"/>
                <a:gd name="T3" fmla="*/ 32 h 34"/>
                <a:gd name="T4" fmla="*/ 5 w 32"/>
                <a:gd name="T5" fmla="*/ 29 h 34"/>
                <a:gd name="T6" fmla="*/ 1 w 32"/>
                <a:gd name="T7" fmla="*/ 24 h 34"/>
                <a:gd name="T8" fmla="*/ 0 w 32"/>
                <a:gd name="T9" fmla="*/ 17 h 34"/>
                <a:gd name="T10" fmla="*/ 0 w 32"/>
                <a:gd name="T11" fmla="*/ 16 h 34"/>
                <a:gd name="T12" fmla="*/ 1 w 32"/>
                <a:gd name="T13" fmla="*/ 9 h 34"/>
                <a:gd name="T14" fmla="*/ 5 w 32"/>
                <a:gd name="T15" fmla="*/ 4 h 34"/>
                <a:gd name="T16" fmla="*/ 10 w 32"/>
                <a:gd name="T17" fmla="*/ 1 h 34"/>
                <a:gd name="T18" fmla="*/ 16 w 32"/>
                <a:gd name="T19" fmla="*/ 0 h 34"/>
                <a:gd name="T20" fmla="*/ 22 w 32"/>
                <a:gd name="T21" fmla="*/ 1 h 34"/>
                <a:gd name="T22" fmla="*/ 27 w 32"/>
                <a:gd name="T23" fmla="*/ 4 h 34"/>
                <a:gd name="T24" fmla="*/ 31 w 32"/>
                <a:gd name="T25" fmla="*/ 9 h 34"/>
                <a:gd name="T26" fmla="*/ 32 w 32"/>
                <a:gd name="T27" fmla="*/ 16 h 34"/>
                <a:gd name="T28" fmla="*/ 32 w 32"/>
                <a:gd name="T29" fmla="*/ 17 h 34"/>
                <a:gd name="T30" fmla="*/ 31 w 32"/>
                <a:gd name="T31" fmla="*/ 24 h 34"/>
                <a:gd name="T32" fmla="*/ 27 w 32"/>
                <a:gd name="T33" fmla="*/ 29 h 34"/>
                <a:gd name="T34" fmla="*/ 22 w 32"/>
                <a:gd name="T35" fmla="*/ 32 h 34"/>
                <a:gd name="T36" fmla="*/ 16 w 32"/>
                <a:gd name="T37" fmla="*/ 34 h 34"/>
                <a:gd name="T38" fmla="*/ 16 w 32"/>
                <a:gd name="T39" fmla="*/ 27 h 34"/>
                <a:gd name="T40" fmla="*/ 19 w 32"/>
                <a:gd name="T41" fmla="*/ 26 h 34"/>
                <a:gd name="T42" fmla="*/ 22 w 32"/>
                <a:gd name="T43" fmla="*/ 24 h 34"/>
                <a:gd name="T44" fmla="*/ 23 w 32"/>
                <a:gd name="T45" fmla="*/ 21 h 34"/>
                <a:gd name="T46" fmla="*/ 24 w 32"/>
                <a:gd name="T47" fmla="*/ 17 h 34"/>
                <a:gd name="T48" fmla="*/ 24 w 32"/>
                <a:gd name="T49" fmla="*/ 16 h 34"/>
                <a:gd name="T50" fmla="*/ 23 w 32"/>
                <a:gd name="T51" fmla="*/ 12 h 34"/>
                <a:gd name="T52" fmla="*/ 22 w 32"/>
                <a:gd name="T53" fmla="*/ 9 h 34"/>
                <a:gd name="T54" fmla="*/ 19 w 32"/>
                <a:gd name="T55" fmla="*/ 7 h 34"/>
                <a:gd name="T56" fmla="*/ 16 w 32"/>
                <a:gd name="T57" fmla="*/ 6 h 34"/>
                <a:gd name="T58" fmla="*/ 13 w 32"/>
                <a:gd name="T59" fmla="*/ 7 h 34"/>
                <a:gd name="T60" fmla="*/ 10 w 32"/>
                <a:gd name="T61" fmla="*/ 9 h 34"/>
                <a:gd name="T62" fmla="*/ 9 w 32"/>
                <a:gd name="T63" fmla="*/ 12 h 34"/>
                <a:gd name="T64" fmla="*/ 8 w 32"/>
                <a:gd name="T65" fmla="*/ 16 h 34"/>
                <a:gd name="T66" fmla="*/ 8 w 32"/>
                <a:gd name="T67" fmla="*/ 17 h 34"/>
                <a:gd name="T68" fmla="*/ 9 w 32"/>
                <a:gd name="T69" fmla="*/ 21 h 34"/>
                <a:gd name="T70" fmla="*/ 10 w 32"/>
                <a:gd name="T71" fmla="*/ 24 h 34"/>
                <a:gd name="T72" fmla="*/ 13 w 32"/>
                <a:gd name="T73" fmla="*/ 26 h 34"/>
                <a:gd name="T74" fmla="*/ 16 w 32"/>
                <a:gd name="T7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34">
                  <a:moveTo>
                    <a:pt x="16" y="34"/>
                  </a:moveTo>
                  <a:cubicBezTo>
                    <a:pt x="14" y="34"/>
                    <a:pt x="12" y="33"/>
                    <a:pt x="10" y="32"/>
                  </a:cubicBezTo>
                  <a:cubicBezTo>
                    <a:pt x="8" y="32"/>
                    <a:pt x="6" y="31"/>
                    <a:pt x="5" y="29"/>
                  </a:cubicBezTo>
                  <a:cubicBezTo>
                    <a:pt x="3" y="28"/>
                    <a:pt x="2" y="26"/>
                    <a:pt x="1" y="24"/>
                  </a:cubicBezTo>
                  <a:cubicBezTo>
                    <a:pt x="0" y="22"/>
                    <a:pt x="0" y="20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2"/>
                    <a:pt x="8" y="1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8" y="0"/>
                    <a:pt x="20" y="0"/>
                    <a:pt x="22" y="1"/>
                  </a:cubicBezTo>
                  <a:cubicBezTo>
                    <a:pt x="24" y="1"/>
                    <a:pt x="26" y="2"/>
                    <a:pt x="27" y="4"/>
                  </a:cubicBezTo>
                  <a:cubicBezTo>
                    <a:pt x="29" y="5"/>
                    <a:pt x="30" y="7"/>
                    <a:pt x="31" y="9"/>
                  </a:cubicBezTo>
                  <a:cubicBezTo>
                    <a:pt x="32" y="11"/>
                    <a:pt x="32" y="13"/>
                    <a:pt x="32" y="16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20"/>
                    <a:pt x="32" y="22"/>
                    <a:pt x="31" y="24"/>
                  </a:cubicBezTo>
                  <a:cubicBezTo>
                    <a:pt x="30" y="26"/>
                    <a:pt x="29" y="28"/>
                    <a:pt x="27" y="29"/>
                  </a:cubicBezTo>
                  <a:cubicBezTo>
                    <a:pt x="26" y="31"/>
                    <a:pt x="24" y="32"/>
                    <a:pt x="22" y="32"/>
                  </a:cubicBezTo>
                  <a:cubicBezTo>
                    <a:pt x="20" y="33"/>
                    <a:pt x="18" y="34"/>
                    <a:pt x="16" y="34"/>
                  </a:cubicBezTo>
                  <a:close/>
                  <a:moveTo>
                    <a:pt x="16" y="27"/>
                  </a:moveTo>
                  <a:cubicBezTo>
                    <a:pt x="17" y="27"/>
                    <a:pt x="18" y="26"/>
                    <a:pt x="19" y="26"/>
                  </a:cubicBezTo>
                  <a:cubicBezTo>
                    <a:pt x="20" y="26"/>
                    <a:pt x="21" y="25"/>
                    <a:pt x="22" y="24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24" y="20"/>
                    <a:pt x="24" y="18"/>
                    <a:pt x="24" y="1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4"/>
                    <a:pt x="24" y="13"/>
                    <a:pt x="23" y="12"/>
                  </a:cubicBezTo>
                  <a:cubicBezTo>
                    <a:pt x="23" y="11"/>
                    <a:pt x="22" y="10"/>
                    <a:pt x="22" y="9"/>
                  </a:cubicBezTo>
                  <a:cubicBezTo>
                    <a:pt x="21" y="8"/>
                    <a:pt x="20" y="7"/>
                    <a:pt x="19" y="7"/>
                  </a:cubicBezTo>
                  <a:cubicBezTo>
                    <a:pt x="18" y="7"/>
                    <a:pt x="17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8"/>
                    <a:pt x="8" y="20"/>
                    <a:pt x="9" y="21"/>
                  </a:cubicBezTo>
                  <a:cubicBezTo>
                    <a:pt x="9" y="22"/>
                    <a:pt x="10" y="23"/>
                    <a:pt x="10" y="24"/>
                  </a:cubicBezTo>
                  <a:cubicBezTo>
                    <a:pt x="11" y="25"/>
                    <a:pt x="12" y="26"/>
                    <a:pt x="13" y="26"/>
                  </a:cubicBezTo>
                  <a:cubicBezTo>
                    <a:pt x="14" y="26"/>
                    <a:pt x="15" y="27"/>
                    <a:pt x="16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" name="Rectangle 73">
              <a:extLst>
                <a:ext uri="{FF2B5EF4-FFF2-40B4-BE49-F238E27FC236}">
                  <a16:creationId xmlns:a16="http://schemas.microsoft.com/office/drawing/2014/main" id="{8737F702-2E24-5436-1128-093E6CCD1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5450" y="846138"/>
              <a:ext cx="20638" cy="79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" name="Freeform 74">
              <a:extLst>
                <a:ext uri="{FF2B5EF4-FFF2-40B4-BE49-F238E27FC236}">
                  <a16:creationId xmlns:a16="http://schemas.microsoft.com/office/drawing/2014/main" id="{CAD4829A-BEB4-BBC1-DC6A-8CBEC3E30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2438" y="833438"/>
              <a:ext cx="38100" cy="34925"/>
            </a:xfrm>
            <a:custGeom>
              <a:avLst/>
              <a:gdLst>
                <a:gd name="T0" fmla="*/ 0 w 24"/>
                <a:gd name="T1" fmla="*/ 22 h 22"/>
                <a:gd name="T2" fmla="*/ 0 w 24"/>
                <a:gd name="T3" fmla="*/ 0 h 22"/>
                <a:gd name="T4" fmla="*/ 6 w 24"/>
                <a:gd name="T5" fmla="*/ 0 h 22"/>
                <a:gd name="T6" fmla="*/ 12 w 24"/>
                <a:gd name="T7" fmla="*/ 12 h 22"/>
                <a:gd name="T8" fmla="*/ 18 w 24"/>
                <a:gd name="T9" fmla="*/ 0 h 22"/>
                <a:gd name="T10" fmla="*/ 24 w 24"/>
                <a:gd name="T11" fmla="*/ 0 h 22"/>
                <a:gd name="T12" fmla="*/ 24 w 24"/>
                <a:gd name="T13" fmla="*/ 22 h 22"/>
                <a:gd name="T14" fmla="*/ 19 w 24"/>
                <a:gd name="T15" fmla="*/ 22 h 22"/>
                <a:gd name="T16" fmla="*/ 19 w 24"/>
                <a:gd name="T17" fmla="*/ 8 h 22"/>
                <a:gd name="T18" fmla="*/ 14 w 24"/>
                <a:gd name="T19" fmla="*/ 17 h 22"/>
                <a:gd name="T20" fmla="*/ 10 w 24"/>
                <a:gd name="T21" fmla="*/ 17 h 22"/>
                <a:gd name="T22" fmla="*/ 5 w 24"/>
                <a:gd name="T23" fmla="*/ 8 h 22"/>
                <a:gd name="T24" fmla="*/ 5 w 24"/>
                <a:gd name="T25" fmla="*/ 22 h 22"/>
                <a:gd name="T26" fmla="*/ 0 w 24"/>
                <a:gd name="T2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2">
                  <a:moveTo>
                    <a:pt x="0" y="2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22"/>
                  </a:lnTo>
                  <a:lnTo>
                    <a:pt x="19" y="22"/>
                  </a:lnTo>
                  <a:lnTo>
                    <a:pt x="19" y="8"/>
                  </a:lnTo>
                  <a:lnTo>
                    <a:pt x="14" y="17"/>
                  </a:lnTo>
                  <a:lnTo>
                    <a:pt x="10" y="17"/>
                  </a:lnTo>
                  <a:lnTo>
                    <a:pt x="5" y="8"/>
                  </a:lnTo>
                  <a:lnTo>
                    <a:pt x="5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4" name="Freeform 75">
              <a:extLst>
                <a:ext uri="{FF2B5EF4-FFF2-40B4-BE49-F238E27FC236}">
                  <a16:creationId xmlns:a16="http://schemas.microsoft.com/office/drawing/2014/main" id="{05AC6CFC-69F7-EC03-9163-CF0D5242F3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6888" y="833438"/>
              <a:ext cx="31750" cy="36513"/>
            </a:xfrm>
            <a:custGeom>
              <a:avLst/>
              <a:gdLst>
                <a:gd name="T0" fmla="*/ 11 w 30"/>
                <a:gd name="T1" fmla="*/ 34 h 34"/>
                <a:gd name="T2" fmla="*/ 7 w 30"/>
                <a:gd name="T3" fmla="*/ 33 h 34"/>
                <a:gd name="T4" fmla="*/ 3 w 30"/>
                <a:gd name="T5" fmla="*/ 31 h 34"/>
                <a:gd name="T6" fmla="*/ 1 w 30"/>
                <a:gd name="T7" fmla="*/ 27 h 34"/>
                <a:gd name="T8" fmla="*/ 0 w 30"/>
                <a:gd name="T9" fmla="*/ 23 h 34"/>
                <a:gd name="T10" fmla="*/ 3 w 30"/>
                <a:gd name="T11" fmla="*/ 16 h 34"/>
                <a:gd name="T12" fmla="*/ 12 w 30"/>
                <a:gd name="T13" fmla="*/ 14 h 34"/>
                <a:gd name="T14" fmla="*/ 22 w 30"/>
                <a:gd name="T15" fmla="*/ 14 h 34"/>
                <a:gd name="T16" fmla="*/ 22 w 30"/>
                <a:gd name="T17" fmla="*/ 12 h 34"/>
                <a:gd name="T18" fmla="*/ 20 w 30"/>
                <a:gd name="T19" fmla="*/ 7 h 34"/>
                <a:gd name="T20" fmla="*/ 16 w 30"/>
                <a:gd name="T21" fmla="*/ 6 h 34"/>
                <a:gd name="T22" fmla="*/ 12 w 30"/>
                <a:gd name="T23" fmla="*/ 7 h 34"/>
                <a:gd name="T24" fmla="*/ 10 w 30"/>
                <a:gd name="T25" fmla="*/ 9 h 34"/>
                <a:gd name="T26" fmla="*/ 2 w 30"/>
                <a:gd name="T27" fmla="*/ 9 h 34"/>
                <a:gd name="T28" fmla="*/ 3 w 30"/>
                <a:gd name="T29" fmla="*/ 6 h 34"/>
                <a:gd name="T30" fmla="*/ 6 w 30"/>
                <a:gd name="T31" fmla="*/ 2 h 34"/>
                <a:gd name="T32" fmla="*/ 10 w 30"/>
                <a:gd name="T33" fmla="*/ 0 h 34"/>
                <a:gd name="T34" fmla="*/ 16 w 30"/>
                <a:gd name="T35" fmla="*/ 0 h 34"/>
                <a:gd name="T36" fmla="*/ 22 w 30"/>
                <a:gd name="T37" fmla="*/ 0 h 34"/>
                <a:gd name="T38" fmla="*/ 26 w 30"/>
                <a:gd name="T39" fmla="*/ 2 h 34"/>
                <a:gd name="T40" fmla="*/ 29 w 30"/>
                <a:gd name="T41" fmla="*/ 6 h 34"/>
                <a:gd name="T42" fmla="*/ 30 w 30"/>
                <a:gd name="T43" fmla="*/ 12 h 34"/>
                <a:gd name="T44" fmla="*/ 30 w 30"/>
                <a:gd name="T45" fmla="*/ 24 h 34"/>
                <a:gd name="T46" fmla="*/ 30 w 30"/>
                <a:gd name="T47" fmla="*/ 29 h 34"/>
                <a:gd name="T48" fmla="*/ 30 w 30"/>
                <a:gd name="T49" fmla="*/ 33 h 34"/>
                <a:gd name="T50" fmla="*/ 23 w 30"/>
                <a:gd name="T51" fmla="*/ 33 h 34"/>
                <a:gd name="T52" fmla="*/ 22 w 30"/>
                <a:gd name="T53" fmla="*/ 31 h 34"/>
                <a:gd name="T54" fmla="*/ 22 w 30"/>
                <a:gd name="T55" fmla="*/ 28 h 34"/>
                <a:gd name="T56" fmla="*/ 21 w 30"/>
                <a:gd name="T57" fmla="*/ 30 h 34"/>
                <a:gd name="T58" fmla="*/ 18 w 30"/>
                <a:gd name="T59" fmla="*/ 32 h 34"/>
                <a:gd name="T60" fmla="*/ 15 w 30"/>
                <a:gd name="T61" fmla="*/ 33 h 34"/>
                <a:gd name="T62" fmla="*/ 11 w 30"/>
                <a:gd name="T63" fmla="*/ 34 h 34"/>
                <a:gd name="T64" fmla="*/ 14 w 30"/>
                <a:gd name="T65" fmla="*/ 27 h 34"/>
                <a:gd name="T66" fmla="*/ 17 w 30"/>
                <a:gd name="T67" fmla="*/ 27 h 34"/>
                <a:gd name="T68" fmla="*/ 19 w 30"/>
                <a:gd name="T69" fmla="*/ 26 h 34"/>
                <a:gd name="T70" fmla="*/ 21 w 30"/>
                <a:gd name="T71" fmla="*/ 23 h 34"/>
                <a:gd name="T72" fmla="*/ 22 w 30"/>
                <a:gd name="T73" fmla="*/ 21 h 34"/>
                <a:gd name="T74" fmla="*/ 22 w 30"/>
                <a:gd name="T75" fmla="*/ 19 h 34"/>
                <a:gd name="T76" fmla="*/ 13 w 30"/>
                <a:gd name="T77" fmla="*/ 19 h 34"/>
                <a:gd name="T78" fmla="*/ 10 w 30"/>
                <a:gd name="T79" fmla="*/ 20 h 34"/>
                <a:gd name="T80" fmla="*/ 9 w 30"/>
                <a:gd name="T81" fmla="*/ 23 h 34"/>
                <a:gd name="T82" fmla="*/ 10 w 30"/>
                <a:gd name="T83" fmla="*/ 26 h 34"/>
                <a:gd name="T84" fmla="*/ 14 w 30"/>
                <a:gd name="T8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" h="34">
                  <a:moveTo>
                    <a:pt x="11" y="34"/>
                  </a:moveTo>
                  <a:cubicBezTo>
                    <a:pt x="10" y="34"/>
                    <a:pt x="8" y="33"/>
                    <a:pt x="7" y="33"/>
                  </a:cubicBezTo>
                  <a:cubicBezTo>
                    <a:pt x="5" y="32"/>
                    <a:pt x="4" y="31"/>
                    <a:pt x="3" y="31"/>
                  </a:cubicBezTo>
                  <a:cubicBezTo>
                    <a:pt x="2" y="30"/>
                    <a:pt x="1" y="29"/>
                    <a:pt x="1" y="27"/>
                  </a:cubicBezTo>
                  <a:cubicBezTo>
                    <a:pt x="0" y="26"/>
                    <a:pt x="0" y="25"/>
                    <a:pt x="0" y="23"/>
                  </a:cubicBezTo>
                  <a:cubicBezTo>
                    <a:pt x="0" y="20"/>
                    <a:pt x="1" y="18"/>
                    <a:pt x="3" y="16"/>
                  </a:cubicBezTo>
                  <a:cubicBezTo>
                    <a:pt x="5" y="14"/>
                    <a:pt x="8" y="14"/>
                    <a:pt x="1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0"/>
                    <a:pt x="21" y="8"/>
                    <a:pt x="20" y="7"/>
                  </a:cubicBezTo>
                  <a:cubicBezTo>
                    <a:pt x="19" y="6"/>
                    <a:pt x="17" y="6"/>
                    <a:pt x="16" y="6"/>
                  </a:cubicBezTo>
                  <a:cubicBezTo>
                    <a:pt x="14" y="6"/>
                    <a:pt x="12" y="6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4" y="4"/>
                    <a:pt x="5" y="3"/>
                    <a:pt x="6" y="2"/>
                  </a:cubicBezTo>
                  <a:cubicBezTo>
                    <a:pt x="7" y="2"/>
                    <a:pt x="8" y="1"/>
                    <a:pt x="10" y="0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8" y="0"/>
                    <a:pt x="20" y="0"/>
                    <a:pt x="22" y="0"/>
                  </a:cubicBezTo>
                  <a:cubicBezTo>
                    <a:pt x="23" y="1"/>
                    <a:pt x="25" y="1"/>
                    <a:pt x="26" y="2"/>
                  </a:cubicBezTo>
                  <a:cubicBezTo>
                    <a:pt x="27" y="3"/>
                    <a:pt x="28" y="5"/>
                    <a:pt x="29" y="6"/>
                  </a:cubicBezTo>
                  <a:cubicBezTo>
                    <a:pt x="29" y="8"/>
                    <a:pt x="30" y="10"/>
                    <a:pt x="30" y="12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6"/>
                    <a:pt x="30" y="28"/>
                    <a:pt x="30" y="29"/>
                  </a:cubicBezTo>
                  <a:cubicBezTo>
                    <a:pt x="30" y="30"/>
                    <a:pt x="30" y="32"/>
                    <a:pt x="30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2" y="32"/>
                    <a:pt x="22" y="31"/>
                    <a:pt x="22" y="31"/>
                  </a:cubicBezTo>
                  <a:cubicBezTo>
                    <a:pt x="22" y="30"/>
                    <a:pt x="22" y="29"/>
                    <a:pt x="22" y="28"/>
                  </a:cubicBezTo>
                  <a:cubicBezTo>
                    <a:pt x="22" y="29"/>
                    <a:pt x="21" y="30"/>
                    <a:pt x="21" y="30"/>
                  </a:cubicBezTo>
                  <a:cubicBezTo>
                    <a:pt x="20" y="31"/>
                    <a:pt x="19" y="32"/>
                    <a:pt x="18" y="32"/>
                  </a:cubicBezTo>
                  <a:cubicBezTo>
                    <a:pt x="17" y="32"/>
                    <a:pt x="16" y="33"/>
                    <a:pt x="15" y="33"/>
                  </a:cubicBezTo>
                  <a:cubicBezTo>
                    <a:pt x="14" y="33"/>
                    <a:pt x="13" y="34"/>
                    <a:pt x="11" y="34"/>
                  </a:cubicBezTo>
                  <a:close/>
                  <a:moveTo>
                    <a:pt x="14" y="27"/>
                  </a:moveTo>
                  <a:cubicBezTo>
                    <a:pt x="15" y="27"/>
                    <a:pt x="16" y="27"/>
                    <a:pt x="17" y="27"/>
                  </a:cubicBezTo>
                  <a:cubicBezTo>
                    <a:pt x="18" y="27"/>
                    <a:pt x="19" y="26"/>
                    <a:pt x="19" y="26"/>
                  </a:cubicBezTo>
                  <a:cubicBezTo>
                    <a:pt x="20" y="25"/>
                    <a:pt x="21" y="24"/>
                    <a:pt x="21" y="23"/>
                  </a:cubicBezTo>
                  <a:cubicBezTo>
                    <a:pt x="21" y="23"/>
                    <a:pt x="22" y="22"/>
                    <a:pt x="22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9"/>
                    <a:pt x="11" y="19"/>
                    <a:pt x="10" y="20"/>
                  </a:cubicBezTo>
                  <a:cubicBezTo>
                    <a:pt x="9" y="21"/>
                    <a:pt x="9" y="22"/>
                    <a:pt x="9" y="23"/>
                  </a:cubicBezTo>
                  <a:cubicBezTo>
                    <a:pt x="9" y="24"/>
                    <a:pt x="9" y="25"/>
                    <a:pt x="10" y="26"/>
                  </a:cubicBezTo>
                  <a:cubicBezTo>
                    <a:pt x="11" y="27"/>
                    <a:pt x="12" y="27"/>
                    <a:pt x="1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5" name="Freeform 76">
              <a:extLst>
                <a:ext uri="{FF2B5EF4-FFF2-40B4-BE49-F238E27FC236}">
                  <a16:creationId xmlns:a16="http://schemas.microsoft.com/office/drawing/2014/main" id="{62626E0F-C727-980D-C0F0-07034FCE1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3400" y="833438"/>
              <a:ext cx="30163" cy="34925"/>
            </a:xfrm>
            <a:custGeom>
              <a:avLst/>
              <a:gdLst>
                <a:gd name="T0" fmla="*/ 7 w 19"/>
                <a:gd name="T1" fmla="*/ 22 h 22"/>
                <a:gd name="T2" fmla="*/ 7 w 19"/>
                <a:gd name="T3" fmla="*/ 5 h 22"/>
                <a:gd name="T4" fmla="*/ 0 w 19"/>
                <a:gd name="T5" fmla="*/ 5 h 22"/>
                <a:gd name="T6" fmla="*/ 0 w 19"/>
                <a:gd name="T7" fmla="*/ 0 h 22"/>
                <a:gd name="T8" fmla="*/ 19 w 19"/>
                <a:gd name="T9" fmla="*/ 0 h 22"/>
                <a:gd name="T10" fmla="*/ 19 w 19"/>
                <a:gd name="T11" fmla="*/ 5 h 22"/>
                <a:gd name="T12" fmla="*/ 12 w 19"/>
                <a:gd name="T13" fmla="*/ 5 h 22"/>
                <a:gd name="T14" fmla="*/ 12 w 19"/>
                <a:gd name="T15" fmla="*/ 22 h 22"/>
                <a:gd name="T16" fmla="*/ 7 w 19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2">
                  <a:moveTo>
                    <a:pt x="7" y="22"/>
                  </a:moveTo>
                  <a:lnTo>
                    <a:pt x="7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lnTo>
                    <a:pt x="12" y="5"/>
                  </a:lnTo>
                  <a:lnTo>
                    <a:pt x="12" y="22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6" name="Freeform 77">
              <a:extLst>
                <a:ext uri="{FF2B5EF4-FFF2-40B4-BE49-F238E27FC236}">
                  <a16:creationId xmlns:a16="http://schemas.microsoft.com/office/drawing/2014/main" id="{76336DA2-1697-8485-FF20-7C2A1CF4A4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6738" y="833438"/>
              <a:ext cx="34925" cy="36513"/>
            </a:xfrm>
            <a:custGeom>
              <a:avLst/>
              <a:gdLst>
                <a:gd name="T0" fmla="*/ 16 w 33"/>
                <a:gd name="T1" fmla="*/ 34 h 34"/>
                <a:gd name="T2" fmla="*/ 10 w 33"/>
                <a:gd name="T3" fmla="*/ 32 h 34"/>
                <a:gd name="T4" fmla="*/ 5 w 33"/>
                <a:gd name="T5" fmla="*/ 29 h 34"/>
                <a:gd name="T6" fmla="*/ 1 w 33"/>
                <a:gd name="T7" fmla="*/ 24 h 34"/>
                <a:gd name="T8" fmla="*/ 0 w 33"/>
                <a:gd name="T9" fmla="*/ 17 h 34"/>
                <a:gd name="T10" fmla="*/ 0 w 33"/>
                <a:gd name="T11" fmla="*/ 16 h 34"/>
                <a:gd name="T12" fmla="*/ 1 w 33"/>
                <a:gd name="T13" fmla="*/ 9 h 34"/>
                <a:gd name="T14" fmla="*/ 5 w 33"/>
                <a:gd name="T15" fmla="*/ 4 h 34"/>
                <a:gd name="T16" fmla="*/ 10 w 33"/>
                <a:gd name="T17" fmla="*/ 1 h 34"/>
                <a:gd name="T18" fmla="*/ 16 w 33"/>
                <a:gd name="T19" fmla="*/ 0 h 34"/>
                <a:gd name="T20" fmla="*/ 23 w 33"/>
                <a:gd name="T21" fmla="*/ 1 h 34"/>
                <a:gd name="T22" fmla="*/ 28 w 33"/>
                <a:gd name="T23" fmla="*/ 4 h 34"/>
                <a:gd name="T24" fmla="*/ 31 w 33"/>
                <a:gd name="T25" fmla="*/ 9 h 34"/>
                <a:gd name="T26" fmla="*/ 33 w 33"/>
                <a:gd name="T27" fmla="*/ 16 h 34"/>
                <a:gd name="T28" fmla="*/ 33 w 33"/>
                <a:gd name="T29" fmla="*/ 17 h 34"/>
                <a:gd name="T30" fmla="*/ 31 w 33"/>
                <a:gd name="T31" fmla="*/ 24 h 34"/>
                <a:gd name="T32" fmla="*/ 28 w 33"/>
                <a:gd name="T33" fmla="*/ 29 h 34"/>
                <a:gd name="T34" fmla="*/ 23 w 33"/>
                <a:gd name="T35" fmla="*/ 32 h 34"/>
                <a:gd name="T36" fmla="*/ 16 w 33"/>
                <a:gd name="T37" fmla="*/ 34 h 34"/>
                <a:gd name="T38" fmla="*/ 16 w 33"/>
                <a:gd name="T39" fmla="*/ 27 h 34"/>
                <a:gd name="T40" fmla="*/ 20 w 33"/>
                <a:gd name="T41" fmla="*/ 26 h 34"/>
                <a:gd name="T42" fmla="*/ 22 w 33"/>
                <a:gd name="T43" fmla="*/ 24 h 34"/>
                <a:gd name="T44" fmla="*/ 24 w 33"/>
                <a:gd name="T45" fmla="*/ 21 h 34"/>
                <a:gd name="T46" fmla="*/ 24 w 33"/>
                <a:gd name="T47" fmla="*/ 17 h 34"/>
                <a:gd name="T48" fmla="*/ 24 w 33"/>
                <a:gd name="T49" fmla="*/ 16 h 34"/>
                <a:gd name="T50" fmla="*/ 24 w 33"/>
                <a:gd name="T51" fmla="*/ 12 h 34"/>
                <a:gd name="T52" fmla="*/ 22 w 33"/>
                <a:gd name="T53" fmla="*/ 9 h 34"/>
                <a:gd name="T54" fmla="*/ 20 w 33"/>
                <a:gd name="T55" fmla="*/ 7 h 34"/>
                <a:gd name="T56" fmla="*/ 16 w 33"/>
                <a:gd name="T57" fmla="*/ 6 h 34"/>
                <a:gd name="T58" fmla="*/ 13 w 33"/>
                <a:gd name="T59" fmla="*/ 7 h 34"/>
                <a:gd name="T60" fmla="*/ 11 w 33"/>
                <a:gd name="T61" fmla="*/ 9 h 34"/>
                <a:gd name="T62" fmla="*/ 9 w 33"/>
                <a:gd name="T63" fmla="*/ 12 h 34"/>
                <a:gd name="T64" fmla="*/ 8 w 33"/>
                <a:gd name="T65" fmla="*/ 16 h 34"/>
                <a:gd name="T66" fmla="*/ 8 w 33"/>
                <a:gd name="T67" fmla="*/ 17 h 34"/>
                <a:gd name="T68" fmla="*/ 9 w 33"/>
                <a:gd name="T69" fmla="*/ 21 h 34"/>
                <a:gd name="T70" fmla="*/ 11 w 33"/>
                <a:gd name="T71" fmla="*/ 24 h 34"/>
                <a:gd name="T72" fmla="*/ 13 w 33"/>
                <a:gd name="T73" fmla="*/ 26 h 34"/>
                <a:gd name="T74" fmla="*/ 16 w 33"/>
                <a:gd name="T7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34">
                  <a:moveTo>
                    <a:pt x="16" y="34"/>
                  </a:moveTo>
                  <a:cubicBezTo>
                    <a:pt x="14" y="34"/>
                    <a:pt x="12" y="33"/>
                    <a:pt x="10" y="32"/>
                  </a:cubicBezTo>
                  <a:cubicBezTo>
                    <a:pt x="8" y="32"/>
                    <a:pt x="6" y="31"/>
                    <a:pt x="5" y="29"/>
                  </a:cubicBezTo>
                  <a:cubicBezTo>
                    <a:pt x="3" y="28"/>
                    <a:pt x="2" y="26"/>
                    <a:pt x="1" y="24"/>
                  </a:cubicBezTo>
                  <a:cubicBezTo>
                    <a:pt x="1" y="22"/>
                    <a:pt x="0" y="20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1" y="11"/>
                    <a:pt x="1" y="9"/>
                  </a:cubicBezTo>
                  <a:cubicBezTo>
                    <a:pt x="2" y="7"/>
                    <a:pt x="3" y="5"/>
                    <a:pt x="5" y="4"/>
                  </a:cubicBezTo>
                  <a:cubicBezTo>
                    <a:pt x="6" y="2"/>
                    <a:pt x="8" y="1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30" y="7"/>
                    <a:pt x="31" y="9"/>
                  </a:cubicBezTo>
                  <a:cubicBezTo>
                    <a:pt x="32" y="11"/>
                    <a:pt x="33" y="13"/>
                    <a:pt x="33" y="16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20"/>
                    <a:pt x="32" y="22"/>
                    <a:pt x="31" y="24"/>
                  </a:cubicBezTo>
                  <a:cubicBezTo>
                    <a:pt x="30" y="26"/>
                    <a:pt x="29" y="28"/>
                    <a:pt x="28" y="29"/>
                  </a:cubicBezTo>
                  <a:cubicBezTo>
                    <a:pt x="26" y="31"/>
                    <a:pt x="25" y="32"/>
                    <a:pt x="23" y="32"/>
                  </a:cubicBezTo>
                  <a:cubicBezTo>
                    <a:pt x="21" y="33"/>
                    <a:pt x="19" y="34"/>
                    <a:pt x="16" y="34"/>
                  </a:cubicBezTo>
                  <a:close/>
                  <a:moveTo>
                    <a:pt x="16" y="27"/>
                  </a:moveTo>
                  <a:cubicBezTo>
                    <a:pt x="18" y="27"/>
                    <a:pt x="19" y="26"/>
                    <a:pt x="20" y="26"/>
                  </a:cubicBezTo>
                  <a:cubicBezTo>
                    <a:pt x="21" y="26"/>
                    <a:pt x="21" y="25"/>
                    <a:pt x="22" y="24"/>
                  </a:cubicBezTo>
                  <a:cubicBezTo>
                    <a:pt x="23" y="23"/>
                    <a:pt x="23" y="22"/>
                    <a:pt x="24" y="21"/>
                  </a:cubicBezTo>
                  <a:cubicBezTo>
                    <a:pt x="24" y="20"/>
                    <a:pt x="24" y="18"/>
                    <a:pt x="24" y="1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4"/>
                    <a:pt x="24" y="13"/>
                    <a:pt x="24" y="12"/>
                  </a:cubicBezTo>
                  <a:cubicBezTo>
                    <a:pt x="23" y="11"/>
                    <a:pt x="23" y="10"/>
                    <a:pt x="22" y="9"/>
                  </a:cubicBezTo>
                  <a:cubicBezTo>
                    <a:pt x="21" y="8"/>
                    <a:pt x="21" y="7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9" y="13"/>
                    <a:pt x="8" y="14"/>
                    <a:pt x="8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8"/>
                    <a:pt x="9" y="20"/>
                    <a:pt x="9" y="21"/>
                  </a:cubicBezTo>
                  <a:cubicBezTo>
                    <a:pt x="9" y="22"/>
                    <a:pt x="10" y="23"/>
                    <a:pt x="11" y="24"/>
                  </a:cubicBezTo>
                  <a:cubicBezTo>
                    <a:pt x="11" y="25"/>
                    <a:pt x="12" y="26"/>
                    <a:pt x="13" y="26"/>
                  </a:cubicBezTo>
                  <a:cubicBezTo>
                    <a:pt x="14" y="26"/>
                    <a:pt x="15" y="27"/>
                    <a:pt x="16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7" name="Freeform 78">
              <a:extLst>
                <a:ext uri="{FF2B5EF4-FFF2-40B4-BE49-F238E27FC236}">
                  <a16:creationId xmlns:a16="http://schemas.microsoft.com/office/drawing/2014/main" id="{F0F393C2-99EA-1C49-DA32-0C47B79D0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46425" y="833438"/>
              <a:ext cx="31750" cy="34925"/>
            </a:xfrm>
            <a:custGeom>
              <a:avLst/>
              <a:gdLst>
                <a:gd name="T0" fmla="*/ 0 w 30"/>
                <a:gd name="T1" fmla="*/ 33 h 33"/>
                <a:gd name="T2" fmla="*/ 0 w 30"/>
                <a:gd name="T3" fmla="*/ 0 h 33"/>
                <a:gd name="T4" fmla="*/ 17 w 30"/>
                <a:gd name="T5" fmla="*/ 0 h 33"/>
                <a:gd name="T6" fmla="*/ 22 w 30"/>
                <a:gd name="T7" fmla="*/ 1 h 33"/>
                <a:gd name="T8" fmla="*/ 26 w 30"/>
                <a:gd name="T9" fmla="*/ 3 h 33"/>
                <a:gd name="T10" fmla="*/ 28 w 30"/>
                <a:gd name="T11" fmla="*/ 6 h 33"/>
                <a:gd name="T12" fmla="*/ 29 w 30"/>
                <a:gd name="T13" fmla="*/ 9 h 33"/>
                <a:gd name="T14" fmla="*/ 27 w 30"/>
                <a:gd name="T15" fmla="*/ 13 h 33"/>
                <a:gd name="T16" fmla="*/ 24 w 30"/>
                <a:gd name="T17" fmla="*/ 16 h 33"/>
                <a:gd name="T18" fmla="*/ 28 w 30"/>
                <a:gd name="T19" fmla="*/ 19 h 33"/>
                <a:gd name="T20" fmla="*/ 30 w 30"/>
                <a:gd name="T21" fmla="*/ 24 h 33"/>
                <a:gd name="T22" fmla="*/ 27 w 30"/>
                <a:gd name="T23" fmla="*/ 30 h 33"/>
                <a:gd name="T24" fmla="*/ 18 w 30"/>
                <a:gd name="T25" fmla="*/ 33 h 33"/>
                <a:gd name="T26" fmla="*/ 0 w 30"/>
                <a:gd name="T27" fmla="*/ 33 h 33"/>
                <a:gd name="T28" fmla="*/ 9 w 30"/>
                <a:gd name="T29" fmla="*/ 13 h 33"/>
                <a:gd name="T30" fmla="*/ 16 w 30"/>
                <a:gd name="T31" fmla="*/ 13 h 33"/>
                <a:gd name="T32" fmla="*/ 20 w 30"/>
                <a:gd name="T33" fmla="*/ 12 h 33"/>
                <a:gd name="T34" fmla="*/ 21 w 30"/>
                <a:gd name="T35" fmla="*/ 10 h 33"/>
                <a:gd name="T36" fmla="*/ 19 w 30"/>
                <a:gd name="T37" fmla="*/ 7 h 33"/>
                <a:gd name="T38" fmla="*/ 16 w 30"/>
                <a:gd name="T39" fmla="*/ 7 h 33"/>
                <a:gd name="T40" fmla="*/ 9 w 30"/>
                <a:gd name="T41" fmla="*/ 7 h 33"/>
                <a:gd name="T42" fmla="*/ 9 w 30"/>
                <a:gd name="T43" fmla="*/ 13 h 33"/>
                <a:gd name="T44" fmla="*/ 9 w 30"/>
                <a:gd name="T45" fmla="*/ 26 h 33"/>
                <a:gd name="T46" fmla="*/ 16 w 30"/>
                <a:gd name="T47" fmla="*/ 26 h 33"/>
                <a:gd name="T48" fmla="*/ 20 w 30"/>
                <a:gd name="T49" fmla="*/ 26 h 33"/>
                <a:gd name="T50" fmla="*/ 22 w 30"/>
                <a:gd name="T51" fmla="*/ 23 h 33"/>
                <a:gd name="T52" fmla="*/ 20 w 30"/>
                <a:gd name="T53" fmla="*/ 20 h 33"/>
                <a:gd name="T54" fmla="*/ 16 w 30"/>
                <a:gd name="T55" fmla="*/ 19 h 33"/>
                <a:gd name="T56" fmla="*/ 9 w 30"/>
                <a:gd name="T57" fmla="*/ 19 h 33"/>
                <a:gd name="T58" fmla="*/ 9 w 30"/>
                <a:gd name="T59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0" h="33">
                  <a:moveTo>
                    <a:pt x="0" y="3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1" y="1"/>
                    <a:pt x="22" y="1"/>
                  </a:cubicBezTo>
                  <a:cubicBezTo>
                    <a:pt x="24" y="1"/>
                    <a:pt x="25" y="2"/>
                    <a:pt x="26" y="3"/>
                  </a:cubicBezTo>
                  <a:cubicBezTo>
                    <a:pt x="27" y="4"/>
                    <a:pt x="28" y="4"/>
                    <a:pt x="28" y="6"/>
                  </a:cubicBezTo>
                  <a:cubicBezTo>
                    <a:pt x="28" y="7"/>
                    <a:pt x="29" y="8"/>
                    <a:pt x="29" y="9"/>
                  </a:cubicBezTo>
                  <a:cubicBezTo>
                    <a:pt x="29" y="11"/>
                    <a:pt x="28" y="12"/>
                    <a:pt x="27" y="13"/>
                  </a:cubicBezTo>
                  <a:cubicBezTo>
                    <a:pt x="26" y="15"/>
                    <a:pt x="25" y="15"/>
                    <a:pt x="24" y="16"/>
                  </a:cubicBezTo>
                  <a:cubicBezTo>
                    <a:pt x="26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0" y="26"/>
                    <a:pt x="29" y="29"/>
                    <a:pt x="27" y="30"/>
                  </a:cubicBezTo>
                  <a:cubicBezTo>
                    <a:pt x="25" y="32"/>
                    <a:pt x="22" y="33"/>
                    <a:pt x="18" y="33"/>
                  </a:cubicBezTo>
                  <a:lnTo>
                    <a:pt x="0" y="33"/>
                  </a:lnTo>
                  <a:close/>
                  <a:moveTo>
                    <a:pt x="9" y="13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8" y="13"/>
                    <a:pt x="19" y="13"/>
                    <a:pt x="20" y="12"/>
                  </a:cubicBezTo>
                  <a:cubicBezTo>
                    <a:pt x="20" y="12"/>
                    <a:pt x="21" y="11"/>
                    <a:pt x="21" y="10"/>
                  </a:cubicBezTo>
                  <a:cubicBezTo>
                    <a:pt x="21" y="9"/>
                    <a:pt x="20" y="8"/>
                    <a:pt x="19" y="7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9" y="7"/>
                    <a:pt x="9" y="7"/>
                    <a:pt x="9" y="7"/>
                  </a:cubicBezTo>
                  <a:lnTo>
                    <a:pt x="9" y="13"/>
                  </a:lnTo>
                  <a:close/>
                  <a:moveTo>
                    <a:pt x="9" y="26"/>
                  </a:moveTo>
                  <a:cubicBezTo>
                    <a:pt x="16" y="26"/>
                    <a:pt x="16" y="26"/>
                    <a:pt x="16" y="26"/>
                  </a:cubicBezTo>
                  <a:cubicBezTo>
                    <a:pt x="18" y="26"/>
                    <a:pt x="20" y="26"/>
                    <a:pt x="20" y="26"/>
                  </a:cubicBezTo>
                  <a:cubicBezTo>
                    <a:pt x="21" y="25"/>
                    <a:pt x="22" y="24"/>
                    <a:pt x="22" y="23"/>
                  </a:cubicBezTo>
                  <a:cubicBezTo>
                    <a:pt x="22" y="22"/>
                    <a:pt x="21" y="21"/>
                    <a:pt x="20" y="20"/>
                  </a:cubicBezTo>
                  <a:cubicBezTo>
                    <a:pt x="20" y="20"/>
                    <a:pt x="18" y="19"/>
                    <a:pt x="16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8" name="Freeform 79">
              <a:extLst>
                <a:ext uri="{FF2B5EF4-FFF2-40B4-BE49-F238E27FC236}">
                  <a16:creationId xmlns:a16="http://schemas.microsoft.com/office/drawing/2014/main" id="{46312674-2324-8D22-B7D9-F8DC322422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2938" y="833438"/>
              <a:ext cx="31750" cy="36513"/>
            </a:xfrm>
            <a:custGeom>
              <a:avLst/>
              <a:gdLst>
                <a:gd name="T0" fmla="*/ 11 w 30"/>
                <a:gd name="T1" fmla="*/ 34 h 34"/>
                <a:gd name="T2" fmla="*/ 7 w 30"/>
                <a:gd name="T3" fmla="*/ 33 h 34"/>
                <a:gd name="T4" fmla="*/ 3 w 30"/>
                <a:gd name="T5" fmla="*/ 31 h 34"/>
                <a:gd name="T6" fmla="*/ 1 w 30"/>
                <a:gd name="T7" fmla="*/ 27 h 34"/>
                <a:gd name="T8" fmla="*/ 0 w 30"/>
                <a:gd name="T9" fmla="*/ 23 h 34"/>
                <a:gd name="T10" fmla="*/ 3 w 30"/>
                <a:gd name="T11" fmla="*/ 16 h 34"/>
                <a:gd name="T12" fmla="*/ 12 w 30"/>
                <a:gd name="T13" fmla="*/ 14 h 34"/>
                <a:gd name="T14" fmla="*/ 22 w 30"/>
                <a:gd name="T15" fmla="*/ 14 h 34"/>
                <a:gd name="T16" fmla="*/ 22 w 30"/>
                <a:gd name="T17" fmla="*/ 12 h 34"/>
                <a:gd name="T18" fmla="*/ 20 w 30"/>
                <a:gd name="T19" fmla="*/ 7 h 34"/>
                <a:gd name="T20" fmla="*/ 16 w 30"/>
                <a:gd name="T21" fmla="*/ 6 h 34"/>
                <a:gd name="T22" fmla="*/ 12 w 30"/>
                <a:gd name="T23" fmla="*/ 7 h 34"/>
                <a:gd name="T24" fmla="*/ 10 w 30"/>
                <a:gd name="T25" fmla="*/ 9 h 34"/>
                <a:gd name="T26" fmla="*/ 2 w 30"/>
                <a:gd name="T27" fmla="*/ 9 h 34"/>
                <a:gd name="T28" fmla="*/ 3 w 30"/>
                <a:gd name="T29" fmla="*/ 6 h 34"/>
                <a:gd name="T30" fmla="*/ 6 w 30"/>
                <a:gd name="T31" fmla="*/ 2 h 34"/>
                <a:gd name="T32" fmla="*/ 10 w 30"/>
                <a:gd name="T33" fmla="*/ 0 h 34"/>
                <a:gd name="T34" fmla="*/ 16 w 30"/>
                <a:gd name="T35" fmla="*/ 0 h 34"/>
                <a:gd name="T36" fmla="*/ 22 w 30"/>
                <a:gd name="T37" fmla="*/ 0 h 34"/>
                <a:gd name="T38" fmla="*/ 26 w 30"/>
                <a:gd name="T39" fmla="*/ 2 h 34"/>
                <a:gd name="T40" fmla="*/ 29 w 30"/>
                <a:gd name="T41" fmla="*/ 6 h 34"/>
                <a:gd name="T42" fmla="*/ 30 w 30"/>
                <a:gd name="T43" fmla="*/ 12 h 34"/>
                <a:gd name="T44" fmla="*/ 30 w 30"/>
                <a:gd name="T45" fmla="*/ 24 h 34"/>
                <a:gd name="T46" fmla="*/ 30 w 30"/>
                <a:gd name="T47" fmla="*/ 29 h 34"/>
                <a:gd name="T48" fmla="*/ 30 w 30"/>
                <a:gd name="T49" fmla="*/ 33 h 34"/>
                <a:gd name="T50" fmla="*/ 23 w 30"/>
                <a:gd name="T51" fmla="*/ 33 h 34"/>
                <a:gd name="T52" fmla="*/ 23 w 30"/>
                <a:gd name="T53" fmla="*/ 31 h 34"/>
                <a:gd name="T54" fmla="*/ 22 w 30"/>
                <a:gd name="T55" fmla="*/ 28 h 34"/>
                <a:gd name="T56" fmla="*/ 21 w 30"/>
                <a:gd name="T57" fmla="*/ 30 h 34"/>
                <a:gd name="T58" fmla="*/ 18 w 30"/>
                <a:gd name="T59" fmla="*/ 32 h 34"/>
                <a:gd name="T60" fmla="*/ 15 w 30"/>
                <a:gd name="T61" fmla="*/ 33 h 34"/>
                <a:gd name="T62" fmla="*/ 11 w 30"/>
                <a:gd name="T63" fmla="*/ 34 h 34"/>
                <a:gd name="T64" fmla="*/ 14 w 30"/>
                <a:gd name="T65" fmla="*/ 27 h 34"/>
                <a:gd name="T66" fmla="*/ 17 w 30"/>
                <a:gd name="T67" fmla="*/ 27 h 34"/>
                <a:gd name="T68" fmla="*/ 19 w 30"/>
                <a:gd name="T69" fmla="*/ 26 h 34"/>
                <a:gd name="T70" fmla="*/ 21 w 30"/>
                <a:gd name="T71" fmla="*/ 23 h 34"/>
                <a:gd name="T72" fmla="*/ 22 w 30"/>
                <a:gd name="T73" fmla="*/ 21 h 34"/>
                <a:gd name="T74" fmla="*/ 22 w 30"/>
                <a:gd name="T75" fmla="*/ 19 h 34"/>
                <a:gd name="T76" fmla="*/ 14 w 30"/>
                <a:gd name="T77" fmla="*/ 19 h 34"/>
                <a:gd name="T78" fmla="*/ 10 w 30"/>
                <a:gd name="T79" fmla="*/ 20 h 34"/>
                <a:gd name="T80" fmla="*/ 9 w 30"/>
                <a:gd name="T81" fmla="*/ 23 h 34"/>
                <a:gd name="T82" fmla="*/ 10 w 30"/>
                <a:gd name="T83" fmla="*/ 26 h 34"/>
                <a:gd name="T84" fmla="*/ 14 w 30"/>
                <a:gd name="T8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" h="34">
                  <a:moveTo>
                    <a:pt x="11" y="34"/>
                  </a:moveTo>
                  <a:cubicBezTo>
                    <a:pt x="10" y="34"/>
                    <a:pt x="8" y="33"/>
                    <a:pt x="7" y="33"/>
                  </a:cubicBezTo>
                  <a:cubicBezTo>
                    <a:pt x="5" y="32"/>
                    <a:pt x="4" y="31"/>
                    <a:pt x="3" y="31"/>
                  </a:cubicBezTo>
                  <a:cubicBezTo>
                    <a:pt x="2" y="30"/>
                    <a:pt x="2" y="29"/>
                    <a:pt x="1" y="27"/>
                  </a:cubicBezTo>
                  <a:cubicBezTo>
                    <a:pt x="1" y="26"/>
                    <a:pt x="0" y="25"/>
                    <a:pt x="0" y="23"/>
                  </a:cubicBezTo>
                  <a:cubicBezTo>
                    <a:pt x="0" y="20"/>
                    <a:pt x="1" y="18"/>
                    <a:pt x="3" y="16"/>
                  </a:cubicBezTo>
                  <a:cubicBezTo>
                    <a:pt x="5" y="14"/>
                    <a:pt x="8" y="14"/>
                    <a:pt x="1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0"/>
                    <a:pt x="21" y="8"/>
                    <a:pt x="20" y="7"/>
                  </a:cubicBezTo>
                  <a:cubicBezTo>
                    <a:pt x="19" y="6"/>
                    <a:pt x="18" y="6"/>
                    <a:pt x="16" y="6"/>
                  </a:cubicBezTo>
                  <a:cubicBezTo>
                    <a:pt x="14" y="6"/>
                    <a:pt x="13" y="6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4" y="4"/>
                    <a:pt x="5" y="3"/>
                    <a:pt x="6" y="2"/>
                  </a:cubicBezTo>
                  <a:cubicBezTo>
                    <a:pt x="7" y="2"/>
                    <a:pt x="9" y="1"/>
                    <a:pt x="10" y="0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8" y="0"/>
                    <a:pt x="20" y="0"/>
                    <a:pt x="22" y="0"/>
                  </a:cubicBezTo>
                  <a:cubicBezTo>
                    <a:pt x="23" y="1"/>
                    <a:pt x="25" y="1"/>
                    <a:pt x="26" y="2"/>
                  </a:cubicBezTo>
                  <a:cubicBezTo>
                    <a:pt x="27" y="3"/>
                    <a:pt x="28" y="5"/>
                    <a:pt x="29" y="6"/>
                  </a:cubicBezTo>
                  <a:cubicBezTo>
                    <a:pt x="30" y="8"/>
                    <a:pt x="30" y="10"/>
                    <a:pt x="30" y="12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6"/>
                    <a:pt x="30" y="28"/>
                    <a:pt x="30" y="29"/>
                  </a:cubicBezTo>
                  <a:cubicBezTo>
                    <a:pt x="30" y="30"/>
                    <a:pt x="30" y="32"/>
                    <a:pt x="30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2"/>
                    <a:pt x="23" y="31"/>
                    <a:pt x="23" y="31"/>
                  </a:cubicBezTo>
                  <a:cubicBezTo>
                    <a:pt x="22" y="30"/>
                    <a:pt x="22" y="29"/>
                    <a:pt x="22" y="28"/>
                  </a:cubicBezTo>
                  <a:cubicBezTo>
                    <a:pt x="22" y="29"/>
                    <a:pt x="21" y="30"/>
                    <a:pt x="21" y="30"/>
                  </a:cubicBezTo>
                  <a:cubicBezTo>
                    <a:pt x="20" y="31"/>
                    <a:pt x="19" y="32"/>
                    <a:pt x="18" y="32"/>
                  </a:cubicBezTo>
                  <a:cubicBezTo>
                    <a:pt x="17" y="32"/>
                    <a:pt x="16" y="33"/>
                    <a:pt x="15" y="33"/>
                  </a:cubicBezTo>
                  <a:cubicBezTo>
                    <a:pt x="14" y="33"/>
                    <a:pt x="13" y="34"/>
                    <a:pt x="11" y="34"/>
                  </a:cubicBezTo>
                  <a:close/>
                  <a:moveTo>
                    <a:pt x="14" y="27"/>
                  </a:moveTo>
                  <a:cubicBezTo>
                    <a:pt x="15" y="27"/>
                    <a:pt x="16" y="27"/>
                    <a:pt x="17" y="27"/>
                  </a:cubicBezTo>
                  <a:cubicBezTo>
                    <a:pt x="18" y="27"/>
                    <a:pt x="19" y="26"/>
                    <a:pt x="19" y="26"/>
                  </a:cubicBezTo>
                  <a:cubicBezTo>
                    <a:pt x="20" y="25"/>
                    <a:pt x="21" y="24"/>
                    <a:pt x="21" y="23"/>
                  </a:cubicBezTo>
                  <a:cubicBezTo>
                    <a:pt x="22" y="23"/>
                    <a:pt x="22" y="22"/>
                    <a:pt x="22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2" y="19"/>
                    <a:pt x="11" y="19"/>
                    <a:pt x="10" y="20"/>
                  </a:cubicBezTo>
                  <a:cubicBezTo>
                    <a:pt x="9" y="21"/>
                    <a:pt x="9" y="22"/>
                    <a:pt x="9" y="23"/>
                  </a:cubicBezTo>
                  <a:cubicBezTo>
                    <a:pt x="9" y="24"/>
                    <a:pt x="9" y="25"/>
                    <a:pt x="10" y="26"/>
                  </a:cubicBezTo>
                  <a:cubicBezTo>
                    <a:pt x="11" y="27"/>
                    <a:pt x="12" y="27"/>
                    <a:pt x="1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9" name="Freeform 80">
              <a:extLst>
                <a:ext uri="{FF2B5EF4-FFF2-40B4-BE49-F238E27FC236}">
                  <a16:creationId xmlns:a16="http://schemas.microsoft.com/office/drawing/2014/main" id="{999EC4D0-C963-6F5F-8A98-879FDFB02F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9450" y="833438"/>
              <a:ext cx="33338" cy="34925"/>
            </a:xfrm>
            <a:custGeom>
              <a:avLst/>
              <a:gdLst>
                <a:gd name="T0" fmla="*/ 0 w 30"/>
                <a:gd name="T1" fmla="*/ 33 h 33"/>
                <a:gd name="T2" fmla="*/ 9 w 30"/>
                <a:gd name="T3" fmla="*/ 20 h 33"/>
                <a:gd name="T4" fmla="*/ 3 w 30"/>
                <a:gd name="T5" fmla="*/ 17 h 33"/>
                <a:gd name="T6" fmla="*/ 1 w 30"/>
                <a:gd name="T7" fmla="*/ 11 h 33"/>
                <a:gd name="T8" fmla="*/ 2 w 30"/>
                <a:gd name="T9" fmla="*/ 7 h 33"/>
                <a:gd name="T10" fmla="*/ 5 w 30"/>
                <a:gd name="T11" fmla="*/ 3 h 33"/>
                <a:gd name="T12" fmla="*/ 9 w 30"/>
                <a:gd name="T13" fmla="*/ 1 h 33"/>
                <a:gd name="T14" fmla="*/ 15 w 30"/>
                <a:gd name="T15" fmla="*/ 0 h 33"/>
                <a:gd name="T16" fmla="*/ 30 w 30"/>
                <a:gd name="T17" fmla="*/ 0 h 33"/>
                <a:gd name="T18" fmla="*/ 30 w 30"/>
                <a:gd name="T19" fmla="*/ 33 h 33"/>
                <a:gd name="T20" fmla="*/ 22 w 30"/>
                <a:gd name="T21" fmla="*/ 33 h 33"/>
                <a:gd name="T22" fmla="*/ 22 w 30"/>
                <a:gd name="T23" fmla="*/ 21 h 33"/>
                <a:gd name="T24" fmla="*/ 16 w 30"/>
                <a:gd name="T25" fmla="*/ 21 h 33"/>
                <a:gd name="T26" fmla="*/ 9 w 30"/>
                <a:gd name="T27" fmla="*/ 33 h 33"/>
                <a:gd name="T28" fmla="*/ 0 w 30"/>
                <a:gd name="T29" fmla="*/ 33 h 33"/>
                <a:gd name="T30" fmla="*/ 14 w 30"/>
                <a:gd name="T31" fmla="*/ 15 h 33"/>
                <a:gd name="T32" fmla="*/ 22 w 30"/>
                <a:gd name="T33" fmla="*/ 15 h 33"/>
                <a:gd name="T34" fmla="*/ 22 w 30"/>
                <a:gd name="T35" fmla="*/ 7 h 33"/>
                <a:gd name="T36" fmla="*/ 14 w 30"/>
                <a:gd name="T37" fmla="*/ 7 h 33"/>
                <a:gd name="T38" fmla="*/ 11 w 30"/>
                <a:gd name="T39" fmla="*/ 8 h 33"/>
                <a:gd name="T40" fmla="*/ 9 w 30"/>
                <a:gd name="T41" fmla="*/ 11 h 33"/>
                <a:gd name="T42" fmla="*/ 11 w 30"/>
                <a:gd name="T43" fmla="*/ 14 h 33"/>
                <a:gd name="T44" fmla="*/ 14 w 30"/>
                <a:gd name="T45" fmla="*/ 1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33">
                  <a:moveTo>
                    <a:pt x="0" y="33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6" y="20"/>
                    <a:pt x="4" y="19"/>
                    <a:pt x="3" y="17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0"/>
                    <a:pt x="2" y="8"/>
                    <a:pt x="2" y="7"/>
                  </a:cubicBezTo>
                  <a:cubicBezTo>
                    <a:pt x="3" y="5"/>
                    <a:pt x="3" y="4"/>
                    <a:pt x="5" y="3"/>
                  </a:cubicBezTo>
                  <a:cubicBezTo>
                    <a:pt x="6" y="2"/>
                    <a:pt x="7" y="2"/>
                    <a:pt x="9" y="1"/>
                  </a:cubicBezTo>
                  <a:cubicBezTo>
                    <a:pt x="10" y="1"/>
                    <a:pt x="12" y="0"/>
                    <a:pt x="1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9" y="33"/>
                    <a:pt x="9" y="33"/>
                    <a:pt x="9" y="33"/>
                  </a:cubicBezTo>
                  <a:lnTo>
                    <a:pt x="0" y="33"/>
                  </a:lnTo>
                  <a:close/>
                  <a:moveTo>
                    <a:pt x="14" y="15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9"/>
                    <a:pt x="9" y="10"/>
                    <a:pt x="9" y="11"/>
                  </a:cubicBezTo>
                  <a:cubicBezTo>
                    <a:pt x="9" y="12"/>
                    <a:pt x="10" y="13"/>
                    <a:pt x="11" y="14"/>
                  </a:cubicBezTo>
                  <a:cubicBezTo>
                    <a:pt x="12" y="15"/>
                    <a:pt x="13" y="15"/>
                    <a:pt x="14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0" name="Freeform 81">
              <a:extLst>
                <a:ext uri="{FF2B5EF4-FFF2-40B4-BE49-F238E27FC236}">
                  <a16:creationId xmlns:a16="http://schemas.microsoft.com/office/drawing/2014/main" id="{540C95C1-F6EB-726A-FDA3-91B8663EE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988" y="511176"/>
              <a:ext cx="47625" cy="55563"/>
            </a:xfrm>
            <a:custGeom>
              <a:avLst/>
              <a:gdLst>
                <a:gd name="T0" fmla="*/ 24 w 45"/>
                <a:gd name="T1" fmla="*/ 53 h 53"/>
                <a:gd name="T2" fmla="*/ 14 w 45"/>
                <a:gd name="T3" fmla="*/ 51 h 53"/>
                <a:gd name="T4" fmla="*/ 7 w 45"/>
                <a:gd name="T5" fmla="*/ 47 h 53"/>
                <a:gd name="T6" fmla="*/ 2 w 45"/>
                <a:gd name="T7" fmla="*/ 39 h 53"/>
                <a:gd name="T8" fmla="*/ 0 w 45"/>
                <a:gd name="T9" fmla="*/ 27 h 53"/>
                <a:gd name="T10" fmla="*/ 0 w 45"/>
                <a:gd name="T11" fmla="*/ 25 h 53"/>
                <a:gd name="T12" fmla="*/ 2 w 45"/>
                <a:gd name="T13" fmla="*/ 14 h 53"/>
                <a:gd name="T14" fmla="*/ 7 w 45"/>
                <a:gd name="T15" fmla="*/ 6 h 53"/>
                <a:gd name="T16" fmla="*/ 15 w 45"/>
                <a:gd name="T17" fmla="*/ 1 h 53"/>
                <a:gd name="T18" fmla="*/ 24 w 45"/>
                <a:gd name="T19" fmla="*/ 0 h 53"/>
                <a:gd name="T20" fmla="*/ 32 w 45"/>
                <a:gd name="T21" fmla="*/ 1 h 53"/>
                <a:gd name="T22" fmla="*/ 39 w 45"/>
                <a:gd name="T23" fmla="*/ 4 h 53"/>
                <a:gd name="T24" fmla="*/ 43 w 45"/>
                <a:gd name="T25" fmla="*/ 9 h 53"/>
                <a:gd name="T26" fmla="*/ 45 w 45"/>
                <a:gd name="T27" fmla="*/ 17 h 53"/>
                <a:gd name="T28" fmla="*/ 34 w 45"/>
                <a:gd name="T29" fmla="*/ 17 h 53"/>
                <a:gd name="T30" fmla="*/ 30 w 45"/>
                <a:gd name="T31" fmla="*/ 11 h 53"/>
                <a:gd name="T32" fmla="*/ 24 w 45"/>
                <a:gd name="T33" fmla="*/ 9 h 53"/>
                <a:gd name="T34" fmla="*/ 19 w 45"/>
                <a:gd name="T35" fmla="*/ 10 h 53"/>
                <a:gd name="T36" fmla="*/ 15 w 45"/>
                <a:gd name="T37" fmla="*/ 13 h 53"/>
                <a:gd name="T38" fmla="*/ 13 w 45"/>
                <a:gd name="T39" fmla="*/ 18 h 53"/>
                <a:gd name="T40" fmla="*/ 12 w 45"/>
                <a:gd name="T41" fmla="*/ 25 h 53"/>
                <a:gd name="T42" fmla="*/ 12 w 45"/>
                <a:gd name="T43" fmla="*/ 27 h 53"/>
                <a:gd name="T44" fmla="*/ 13 w 45"/>
                <a:gd name="T45" fmla="*/ 35 h 53"/>
                <a:gd name="T46" fmla="*/ 16 w 45"/>
                <a:gd name="T47" fmla="*/ 40 h 53"/>
                <a:gd name="T48" fmla="*/ 19 w 45"/>
                <a:gd name="T49" fmla="*/ 43 h 53"/>
                <a:gd name="T50" fmla="*/ 24 w 45"/>
                <a:gd name="T51" fmla="*/ 44 h 53"/>
                <a:gd name="T52" fmla="*/ 31 w 45"/>
                <a:gd name="T53" fmla="*/ 41 h 53"/>
                <a:gd name="T54" fmla="*/ 34 w 45"/>
                <a:gd name="T55" fmla="*/ 35 h 53"/>
                <a:gd name="T56" fmla="*/ 45 w 45"/>
                <a:gd name="T57" fmla="*/ 35 h 53"/>
                <a:gd name="T58" fmla="*/ 43 w 45"/>
                <a:gd name="T59" fmla="*/ 43 h 53"/>
                <a:gd name="T60" fmla="*/ 39 w 45"/>
                <a:gd name="T61" fmla="*/ 49 h 53"/>
                <a:gd name="T62" fmla="*/ 32 w 45"/>
                <a:gd name="T63" fmla="*/ 52 h 53"/>
                <a:gd name="T64" fmla="*/ 24 w 45"/>
                <a:gd name="T6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" h="53">
                  <a:moveTo>
                    <a:pt x="24" y="53"/>
                  </a:moveTo>
                  <a:cubicBezTo>
                    <a:pt x="20" y="53"/>
                    <a:pt x="17" y="52"/>
                    <a:pt x="14" y="51"/>
                  </a:cubicBezTo>
                  <a:cubicBezTo>
                    <a:pt x="12" y="50"/>
                    <a:pt x="9" y="49"/>
                    <a:pt x="7" y="47"/>
                  </a:cubicBezTo>
                  <a:cubicBezTo>
                    <a:pt x="5" y="45"/>
                    <a:pt x="3" y="42"/>
                    <a:pt x="2" y="39"/>
                  </a:cubicBezTo>
                  <a:cubicBezTo>
                    <a:pt x="1" y="35"/>
                    <a:pt x="0" y="31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1"/>
                    <a:pt x="1" y="17"/>
                    <a:pt x="2" y="14"/>
                  </a:cubicBezTo>
                  <a:cubicBezTo>
                    <a:pt x="3" y="10"/>
                    <a:pt x="5" y="8"/>
                    <a:pt x="7" y="6"/>
                  </a:cubicBezTo>
                  <a:cubicBezTo>
                    <a:pt x="9" y="4"/>
                    <a:pt x="12" y="2"/>
                    <a:pt x="15" y="1"/>
                  </a:cubicBezTo>
                  <a:cubicBezTo>
                    <a:pt x="17" y="0"/>
                    <a:pt x="20" y="0"/>
                    <a:pt x="24" y="0"/>
                  </a:cubicBezTo>
                  <a:cubicBezTo>
                    <a:pt x="27" y="0"/>
                    <a:pt x="29" y="0"/>
                    <a:pt x="32" y="1"/>
                  </a:cubicBezTo>
                  <a:cubicBezTo>
                    <a:pt x="34" y="1"/>
                    <a:pt x="37" y="2"/>
                    <a:pt x="39" y="4"/>
                  </a:cubicBezTo>
                  <a:cubicBezTo>
                    <a:pt x="41" y="5"/>
                    <a:pt x="42" y="7"/>
                    <a:pt x="43" y="9"/>
                  </a:cubicBezTo>
                  <a:cubicBezTo>
                    <a:pt x="44" y="12"/>
                    <a:pt x="45" y="14"/>
                    <a:pt x="45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3" y="14"/>
                    <a:pt x="32" y="12"/>
                    <a:pt x="30" y="11"/>
                  </a:cubicBezTo>
                  <a:cubicBezTo>
                    <a:pt x="29" y="10"/>
                    <a:pt x="26" y="9"/>
                    <a:pt x="24" y="9"/>
                  </a:cubicBezTo>
                  <a:cubicBezTo>
                    <a:pt x="22" y="9"/>
                    <a:pt x="21" y="9"/>
                    <a:pt x="19" y="10"/>
                  </a:cubicBezTo>
                  <a:cubicBezTo>
                    <a:pt x="18" y="10"/>
                    <a:pt x="17" y="11"/>
                    <a:pt x="15" y="13"/>
                  </a:cubicBezTo>
                  <a:cubicBezTo>
                    <a:pt x="14" y="14"/>
                    <a:pt x="14" y="16"/>
                    <a:pt x="13" y="18"/>
                  </a:cubicBezTo>
                  <a:cubicBezTo>
                    <a:pt x="12" y="20"/>
                    <a:pt x="12" y="22"/>
                    <a:pt x="12" y="25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30"/>
                    <a:pt x="12" y="32"/>
                    <a:pt x="13" y="35"/>
                  </a:cubicBezTo>
                  <a:cubicBezTo>
                    <a:pt x="14" y="37"/>
                    <a:pt x="15" y="38"/>
                    <a:pt x="16" y="40"/>
                  </a:cubicBezTo>
                  <a:cubicBezTo>
                    <a:pt x="17" y="41"/>
                    <a:pt x="18" y="42"/>
                    <a:pt x="19" y="43"/>
                  </a:cubicBezTo>
                  <a:cubicBezTo>
                    <a:pt x="21" y="43"/>
                    <a:pt x="22" y="44"/>
                    <a:pt x="24" y="44"/>
                  </a:cubicBezTo>
                  <a:cubicBezTo>
                    <a:pt x="27" y="44"/>
                    <a:pt x="29" y="43"/>
                    <a:pt x="31" y="41"/>
                  </a:cubicBezTo>
                  <a:cubicBezTo>
                    <a:pt x="32" y="40"/>
                    <a:pt x="33" y="38"/>
                    <a:pt x="34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8"/>
                    <a:pt x="44" y="41"/>
                    <a:pt x="43" y="43"/>
                  </a:cubicBezTo>
                  <a:cubicBezTo>
                    <a:pt x="42" y="46"/>
                    <a:pt x="41" y="47"/>
                    <a:pt x="39" y="49"/>
                  </a:cubicBezTo>
                  <a:cubicBezTo>
                    <a:pt x="37" y="50"/>
                    <a:pt x="34" y="51"/>
                    <a:pt x="32" y="52"/>
                  </a:cubicBezTo>
                  <a:cubicBezTo>
                    <a:pt x="29" y="53"/>
                    <a:pt x="27" y="53"/>
                    <a:pt x="24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1" name="Freeform 82">
              <a:extLst>
                <a:ext uri="{FF2B5EF4-FFF2-40B4-BE49-F238E27FC236}">
                  <a16:creationId xmlns:a16="http://schemas.microsoft.com/office/drawing/2014/main" id="{03424174-1902-4104-181E-9596031E3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5" y="511176"/>
              <a:ext cx="46038" cy="55563"/>
            </a:xfrm>
            <a:custGeom>
              <a:avLst/>
              <a:gdLst>
                <a:gd name="T0" fmla="*/ 11 w 29"/>
                <a:gd name="T1" fmla="*/ 35 h 35"/>
                <a:gd name="T2" fmla="*/ 11 w 29"/>
                <a:gd name="T3" fmla="*/ 6 h 35"/>
                <a:gd name="T4" fmla="*/ 0 w 29"/>
                <a:gd name="T5" fmla="*/ 6 h 35"/>
                <a:gd name="T6" fmla="*/ 0 w 29"/>
                <a:gd name="T7" fmla="*/ 0 h 35"/>
                <a:gd name="T8" fmla="*/ 29 w 29"/>
                <a:gd name="T9" fmla="*/ 0 h 35"/>
                <a:gd name="T10" fmla="*/ 29 w 29"/>
                <a:gd name="T11" fmla="*/ 6 h 35"/>
                <a:gd name="T12" fmla="*/ 18 w 29"/>
                <a:gd name="T13" fmla="*/ 6 h 35"/>
                <a:gd name="T14" fmla="*/ 18 w 29"/>
                <a:gd name="T15" fmla="*/ 35 h 35"/>
                <a:gd name="T16" fmla="*/ 11 w 29"/>
                <a:gd name="T1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5">
                  <a:moveTo>
                    <a:pt x="11" y="35"/>
                  </a:moveTo>
                  <a:lnTo>
                    <a:pt x="11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18" y="6"/>
                  </a:lnTo>
                  <a:lnTo>
                    <a:pt x="18" y="35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2" name="Freeform 83">
              <a:extLst>
                <a:ext uri="{FF2B5EF4-FFF2-40B4-BE49-F238E27FC236}">
                  <a16:creationId xmlns:a16="http://schemas.microsoft.com/office/drawing/2014/main" id="{FFCCF756-9E03-52B5-DF98-3203DBA79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511176"/>
              <a:ext cx="38100" cy="55563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0 h 35"/>
                <a:gd name="T4" fmla="*/ 24 w 24"/>
                <a:gd name="T5" fmla="*/ 0 h 35"/>
                <a:gd name="T6" fmla="*/ 24 w 24"/>
                <a:gd name="T7" fmla="*/ 6 h 35"/>
                <a:gd name="T8" fmla="*/ 7 w 24"/>
                <a:gd name="T9" fmla="*/ 6 h 35"/>
                <a:gd name="T10" fmla="*/ 7 w 24"/>
                <a:gd name="T11" fmla="*/ 14 h 35"/>
                <a:gd name="T12" fmla="*/ 23 w 24"/>
                <a:gd name="T13" fmla="*/ 14 h 35"/>
                <a:gd name="T14" fmla="*/ 23 w 24"/>
                <a:gd name="T15" fmla="*/ 20 h 35"/>
                <a:gd name="T16" fmla="*/ 7 w 24"/>
                <a:gd name="T17" fmla="*/ 20 h 35"/>
                <a:gd name="T18" fmla="*/ 7 w 24"/>
                <a:gd name="T19" fmla="*/ 29 h 35"/>
                <a:gd name="T20" fmla="*/ 24 w 24"/>
                <a:gd name="T21" fmla="*/ 29 h 35"/>
                <a:gd name="T22" fmla="*/ 24 w 24"/>
                <a:gd name="T23" fmla="*/ 35 h 35"/>
                <a:gd name="T24" fmla="*/ 0 w 24"/>
                <a:gd name="T2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5">
                  <a:moveTo>
                    <a:pt x="0" y="35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7" y="6"/>
                  </a:lnTo>
                  <a:lnTo>
                    <a:pt x="7" y="14"/>
                  </a:lnTo>
                  <a:lnTo>
                    <a:pt x="23" y="14"/>
                  </a:lnTo>
                  <a:lnTo>
                    <a:pt x="23" y="20"/>
                  </a:lnTo>
                  <a:lnTo>
                    <a:pt x="7" y="20"/>
                  </a:lnTo>
                  <a:lnTo>
                    <a:pt x="7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3" name="Freeform 84">
              <a:extLst>
                <a:ext uri="{FF2B5EF4-FFF2-40B4-BE49-F238E27FC236}">
                  <a16:creationId xmlns:a16="http://schemas.microsoft.com/office/drawing/2014/main" id="{449BBBBE-4036-C5F1-8CBB-6AFDADBDD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511176"/>
              <a:ext cx="46038" cy="55563"/>
            </a:xfrm>
            <a:custGeom>
              <a:avLst/>
              <a:gdLst>
                <a:gd name="T0" fmla="*/ 0 w 29"/>
                <a:gd name="T1" fmla="*/ 35 h 35"/>
                <a:gd name="T2" fmla="*/ 0 w 29"/>
                <a:gd name="T3" fmla="*/ 0 h 35"/>
                <a:gd name="T4" fmla="*/ 29 w 29"/>
                <a:gd name="T5" fmla="*/ 0 h 35"/>
                <a:gd name="T6" fmla="*/ 29 w 29"/>
                <a:gd name="T7" fmla="*/ 35 h 35"/>
                <a:gd name="T8" fmla="*/ 21 w 29"/>
                <a:gd name="T9" fmla="*/ 35 h 35"/>
                <a:gd name="T10" fmla="*/ 21 w 29"/>
                <a:gd name="T11" fmla="*/ 6 h 35"/>
                <a:gd name="T12" fmla="*/ 7 w 29"/>
                <a:gd name="T13" fmla="*/ 6 h 35"/>
                <a:gd name="T14" fmla="*/ 7 w 29"/>
                <a:gd name="T15" fmla="*/ 35 h 35"/>
                <a:gd name="T16" fmla="*/ 0 w 29"/>
                <a:gd name="T1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5">
                  <a:moveTo>
                    <a:pt x="0" y="35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35"/>
                  </a:lnTo>
                  <a:lnTo>
                    <a:pt x="21" y="35"/>
                  </a:lnTo>
                  <a:lnTo>
                    <a:pt x="21" y="6"/>
                  </a:lnTo>
                  <a:lnTo>
                    <a:pt x="7" y="6"/>
                  </a:lnTo>
                  <a:lnTo>
                    <a:pt x="7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4" name="Freeform 85">
              <a:extLst>
                <a:ext uri="{FF2B5EF4-FFF2-40B4-BE49-F238E27FC236}">
                  <a16:creationId xmlns:a16="http://schemas.microsoft.com/office/drawing/2014/main" id="{81F12382-0BFB-034C-76E8-7633B9A40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300" y="511176"/>
              <a:ext cx="38100" cy="55563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0 h 35"/>
                <a:gd name="T4" fmla="*/ 24 w 24"/>
                <a:gd name="T5" fmla="*/ 0 h 35"/>
                <a:gd name="T6" fmla="*/ 24 w 24"/>
                <a:gd name="T7" fmla="*/ 6 h 35"/>
                <a:gd name="T8" fmla="*/ 7 w 24"/>
                <a:gd name="T9" fmla="*/ 6 h 35"/>
                <a:gd name="T10" fmla="*/ 7 w 24"/>
                <a:gd name="T11" fmla="*/ 14 h 35"/>
                <a:gd name="T12" fmla="*/ 22 w 24"/>
                <a:gd name="T13" fmla="*/ 14 h 35"/>
                <a:gd name="T14" fmla="*/ 22 w 24"/>
                <a:gd name="T15" fmla="*/ 20 h 35"/>
                <a:gd name="T16" fmla="*/ 7 w 24"/>
                <a:gd name="T17" fmla="*/ 20 h 35"/>
                <a:gd name="T18" fmla="*/ 7 w 24"/>
                <a:gd name="T19" fmla="*/ 29 h 35"/>
                <a:gd name="T20" fmla="*/ 24 w 24"/>
                <a:gd name="T21" fmla="*/ 29 h 35"/>
                <a:gd name="T22" fmla="*/ 24 w 24"/>
                <a:gd name="T23" fmla="*/ 35 h 35"/>
                <a:gd name="T24" fmla="*/ 0 w 24"/>
                <a:gd name="T2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5">
                  <a:moveTo>
                    <a:pt x="0" y="35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7" y="6"/>
                  </a:lnTo>
                  <a:lnTo>
                    <a:pt x="7" y="14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7" y="20"/>
                  </a:lnTo>
                  <a:lnTo>
                    <a:pt x="7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5" name="Freeform 86">
              <a:extLst>
                <a:ext uri="{FF2B5EF4-FFF2-40B4-BE49-F238E27FC236}">
                  <a16:creationId xmlns:a16="http://schemas.microsoft.com/office/drawing/2014/main" id="{5ABD3E86-F59D-840D-45AF-3894BE1E2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925" y="511176"/>
              <a:ext cx="47625" cy="55563"/>
            </a:xfrm>
            <a:custGeom>
              <a:avLst/>
              <a:gdLst>
                <a:gd name="T0" fmla="*/ 0 w 30"/>
                <a:gd name="T1" fmla="*/ 35 h 35"/>
                <a:gd name="T2" fmla="*/ 0 w 30"/>
                <a:gd name="T3" fmla="*/ 0 h 35"/>
                <a:gd name="T4" fmla="*/ 8 w 30"/>
                <a:gd name="T5" fmla="*/ 0 h 35"/>
                <a:gd name="T6" fmla="*/ 8 w 30"/>
                <a:gd name="T7" fmla="*/ 14 h 35"/>
                <a:gd name="T8" fmla="*/ 22 w 30"/>
                <a:gd name="T9" fmla="*/ 14 h 35"/>
                <a:gd name="T10" fmla="*/ 22 w 30"/>
                <a:gd name="T11" fmla="*/ 0 h 35"/>
                <a:gd name="T12" fmla="*/ 30 w 30"/>
                <a:gd name="T13" fmla="*/ 0 h 35"/>
                <a:gd name="T14" fmla="*/ 30 w 30"/>
                <a:gd name="T15" fmla="*/ 35 h 35"/>
                <a:gd name="T16" fmla="*/ 22 w 30"/>
                <a:gd name="T17" fmla="*/ 35 h 35"/>
                <a:gd name="T18" fmla="*/ 22 w 30"/>
                <a:gd name="T19" fmla="*/ 20 h 35"/>
                <a:gd name="T20" fmla="*/ 8 w 30"/>
                <a:gd name="T21" fmla="*/ 20 h 35"/>
                <a:gd name="T22" fmla="*/ 8 w 30"/>
                <a:gd name="T23" fmla="*/ 35 h 35"/>
                <a:gd name="T24" fmla="*/ 0 w 30"/>
                <a:gd name="T2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5">
                  <a:moveTo>
                    <a:pt x="0" y="35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14"/>
                  </a:lnTo>
                  <a:lnTo>
                    <a:pt x="22" y="14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0" y="35"/>
                  </a:lnTo>
                  <a:lnTo>
                    <a:pt x="22" y="35"/>
                  </a:lnTo>
                  <a:lnTo>
                    <a:pt x="22" y="20"/>
                  </a:lnTo>
                  <a:lnTo>
                    <a:pt x="8" y="20"/>
                  </a:lnTo>
                  <a:lnTo>
                    <a:pt x="8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6" name="Freeform 87">
              <a:extLst>
                <a:ext uri="{FF2B5EF4-FFF2-40B4-BE49-F238E27FC236}">
                  <a16:creationId xmlns:a16="http://schemas.microsoft.com/office/drawing/2014/main" id="{8B5283D7-523D-CA2E-08B6-0769BC607B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9250" y="511176"/>
              <a:ext cx="42863" cy="55563"/>
            </a:xfrm>
            <a:custGeom>
              <a:avLst/>
              <a:gdLst>
                <a:gd name="T0" fmla="*/ 0 w 41"/>
                <a:gd name="T1" fmla="*/ 52 h 52"/>
                <a:gd name="T2" fmla="*/ 0 w 41"/>
                <a:gd name="T3" fmla="*/ 0 h 52"/>
                <a:gd name="T4" fmla="*/ 11 w 41"/>
                <a:gd name="T5" fmla="*/ 0 h 52"/>
                <a:gd name="T6" fmla="*/ 11 w 41"/>
                <a:gd name="T7" fmla="*/ 19 h 52"/>
                <a:gd name="T8" fmla="*/ 20 w 41"/>
                <a:gd name="T9" fmla="*/ 19 h 52"/>
                <a:gd name="T10" fmla="*/ 29 w 41"/>
                <a:gd name="T11" fmla="*/ 20 h 52"/>
                <a:gd name="T12" fmla="*/ 36 w 41"/>
                <a:gd name="T13" fmla="*/ 23 h 52"/>
                <a:gd name="T14" fmla="*/ 39 w 41"/>
                <a:gd name="T15" fmla="*/ 28 h 52"/>
                <a:gd name="T16" fmla="*/ 41 w 41"/>
                <a:gd name="T17" fmla="*/ 35 h 52"/>
                <a:gd name="T18" fmla="*/ 39 w 41"/>
                <a:gd name="T19" fmla="*/ 42 h 52"/>
                <a:gd name="T20" fmla="*/ 36 w 41"/>
                <a:gd name="T21" fmla="*/ 48 h 52"/>
                <a:gd name="T22" fmla="*/ 29 w 41"/>
                <a:gd name="T23" fmla="*/ 51 h 52"/>
                <a:gd name="T24" fmla="*/ 20 w 41"/>
                <a:gd name="T25" fmla="*/ 52 h 52"/>
                <a:gd name="T26" fmla="*/ 0 w 41"/>
                <a:gd name="T27" fmla="*/ 52 h 52"/>
                <a:gd name="T28" fmla="*/ 11 w 41"/>
                <a:gd name="T29" fmla="*/ 43 h 52"/>
                <a:gd name="T30" fmla="*/ 19 w 41"/>
                <a:gd name="T31" fmla="*/ 43 h 52"/>
                <a:gd name="T32" fmla="*/ 27 w 41"/>
                <a:gd name="T33" fmla="*/ 41 h 52"/>
                <a:gd name="T34" fmla="*/ 29 w 41"/>
                <a:gd name="T35" fmla="*/ 35 h 52"/>
                <a:gd name="T36" fmla="*/ 27 w 41"/>
                <a:gd name="T37" fmla="*/ 30 h 52"/>
                <a:gd name="T38" fmla="*/ 19 w 41"/>
                <a:gd name="T39" fmla="*/ 28 h 52"/>
                <a:gd name="T40" fmla="*/ 11 w 41"/>
                <a:gd name="T41" fmla="*/ 28 h 52"/>
                <a:gd name="T42" fmla="*/ 11 w 41"/>
                <a:gd name="T43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52">
                  <a:moveTo>
                    <a:pt x="0" y="5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4" y="19"/>
                    <a:pt x="27" y="19"/>
                    <a:pt x="29" y="20"/>
                  </a:cubicBezTo>
                  <a:cubicBezTo>
                    <a:pt x="32" y="21"/>
                    <a:pt x="34" y="22"/>
                    <a:pt x="36" y="23"/>
                  </a:cubicBezTo>
                  <a:cubicBezTo>
                    <a:pt x="37" y="25"/>
                    <a:pt x="39" y="26"/>
                    <a:pt x="39" y="28"/>
                  </a:cubicBezTo>
                  <a:cubicBezTo>
                    <a:pt x="40" y="31"/>
                    <a:pt x="41" y="33"/>
                    <a:pt x="41" y="35"/>
                  </a:cubicBezTo>
                  <a:cubicBezTo>
                    <a:pt x="41" y="38"/>
                    <a:pt x="40" y="40"/>
                    <a:pt x="39" y="42"/>
                  </a:cubicBezTo>
                  <a:cubicBezTo>
                    <a:pt x="39" y="44"/>
                    <a:pt x="37" y="46"/>
                    <a:pt x="36" y="48"/>
                  </a:cubicBezTo>
                  <a:cubicBezTo>
                    <a:pt x="34" y="49"/>
                    <a:pt x="32" y="50"/>
                    <a:pt x="29" y="51"/>
                  </a:cubicBezTo>
                  <a:cubicBezTo>
                    <a:pt x="27" y="52"/>
                    <a:pt x="24" y="52"/>
                    <a:pt x="20" y="52"/>
                  </a:cubicBezTo>
                  <a:lnTo>
                    <a:pt x="0" y="52"/>
                  </a:lnTo>
                  <a:close/>
                  <a:moveTo>
                    <a:pt x="11" y="43"/>
                  </a:moveTo>
                  <a:cubicBezTo>
                    <a:pt x="19" y="43"/>
                    <a:pt x="19" y="43"/>
                    <a:pt x="19" y="43"/>
                  </a:cubicBezTo>
                  <a:cubicBezTo>
                    <a:pt x="23" y="43"/>
                    <a:pt x="25" y="42"/>
                    <a:pt x="27" y="41"/>
                  </a:cubicBezTo>
                  <a:cubicBezTo>
                    <a:pt x="28" y="39"/>
                    <a:pt x="29" y="38"/>
                    <a:pt x="29" y="35"/>
                  </a:cubicBezTo>
                  <a:cubicBezTo>
                    <a:pt x="29" y="33"/>
                    <a:pt x="28" y="31"/>
                    <a:pt x="27" y="30"/>
                  </a:cubicBezTo>
                  <a:cubicBezTo>
                    <a:pt x="25" y="29"/>
                    <a:pt x="23" y="28"/>
                    <a:pt x="19" y="28"/>
                  </a:cubicBezTo>
                  <a:cubicBezTo>
                    <a:pt x="11" y="28"/>
                    <a:pt x="11" y="28"/>
                    <a:pt x="11" y="28"/>
                  </a:cubicBezTo>
                  <a:lnTo>
                    <a:pt x="11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7" name="Freeform 88">
              <a:extLst>
                <a:ext uri="{FF2B5EF4-FFF2-40B4-BE49-F238E27FC236}">
                  <a16:creationId xmlns:a16="http://schemas.microsoft.com/office/drawing/2014/main" id="{E83BF0B8-82BC-2F39-D9AC-625D1D863A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9100" y="511176"/>
              <a:ext cx="42863" cy="55563"/>
            </a:xfrm>
            <a:custGeom>
              <a:avLst/>
              <a:gdLst>
                <a:gd name="T0" fmla="*/ 0 w 41"/>
                <a:gd name="T1" fmla="*/ 52 h 52"/>
                <a:gd name="T2" fmla="*/ 0 w 41"/>
                <a:gd name="T3" fmla="*/ 0 h 52"/>
                <a:gd name="T4" fmla="*/ 37 w 41"/>
                <a:gd name="T5" fmla="*/ 0 h 52"/>
                <a:gd name="T6" fmla="*/ 37 w 41"/>
                <a:gd name="T7" fmla="*/ 10 h 52"/>
                <a:gd name="T8" fmla="*/ 11 w 41"/>
                <a:gd name="T9" fmla="*/ 10 h 52"/>
                <a:gd name="T10" fmla="*/ 11 w 41"/>
                <a:gd name="T11" fmla="*/ 20 h 52"/>
                <a:gd name="T12" fmla="*/ 21 w 41"/>
                <a:gd name="T13" fmla="*/ 20 h 52"/>
                <a:gd name="T14" fmla="*/ 30 w 41"/>
                <a:gd name="T15" fmla="*/ 21 h 52"/>
                <a:gd name="T16" fmla="*/ 36 w 41"/>
                <a:gd name="T17" fmla="*/ 24 h 52"/>
                <a:gd name="T18" fmla="*/ 40 w 41"/>
                <a:gd name="T19" fmla="*/ 29 h 52"/>
                <a:gd name="T20" fmla="*/ 41 w 41"/>
                <a:gd name="T21" fmla="*/ 36 h 52"/>
                <a:gd name="T22" fmla="*/ 40 w 41"/>
                <a:gd name="T23" fmla="*/ 42 h 52"/>
                <a:gd name="T24" fmla="*/ 36 w 41"/>
                <a:gd name="T25" fmla="*/ 48 h 52"/>
                <a:gd name="T26" fmla="*/ 30 w 41"/>
                <a:gd name="T27" fmla="*/ 51 h 52"/>
                <a:gd name="T28" fmla="*/ 21 w 41"/>
                <a:gd name="T29" fmla="*/ 52 h 52"/>
                <a:gd name="T30" fmla="*/ 0 w 41"/>
                <a:gd name="T31" fmla="*/ 52 h 52"/>
                <a:gd name="T32" fmla="*/ 11 w 41"/>
                <a:gd name="T33" fmla="*/ 43 h 52"/>
                <a:gd name="T34" fmla="*/ 20 w 41"/>
                <a:gd name="T35" fmla="*/ 43 h 52"/>
                <a:gd name="T36" fmla="*/ 28 w 41"/>
                <a:gd name="T37" fmla="*/ 41 h 52"/>
                <a:gd name="T38" fmla="*/ 30 w 41"/>
                <a:gd name="T39" fmla="*/ 36 h 52"/>
                <a:gd name="T40" fmla="*/ 28 w 41"/>
                <a:gd name="T41" fmla="*/ 30 h 52"/>
                <a:gd name="T42" fmla="*/ 20 w 41"/>
                <a:gd name="T43" fmla="*/ 29 h 52"/>
                <a:gd name="T44" fmla="*/ 11 w 41"/>
                <a:gd name="T45" fmla="*/ 29 h 52"/>
                <a:gd name="T46" fmla="*/ 11 w 41"/>
                <a:gd name="T47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52">
                  <a:moveTo>
                    <a:pt x="0" y="5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4" y="20"/>
                    <a:pt x="27" y="20"/>
                    <a:pt x="30" y="21"/>
                  </a:cubicBezTo>
                  <a:cubicBezTo>
                    <a:pt x="33" y="22"/>
                    <a:pt x="35" y="23"/>
                    <a:pt x="36" y="24"/>
                  </a:cubicBezTo>
                  <a:cubicBezTo>
                    <a:pt x="38" y="25"/>
                    <a:pt x="39" y="27"/>
                    <a:pt x="40" y="29"/>
                  </a:cubicBezTo>
                  <a:cubicBezTo>
                    <a:pt x="41" y="31"/>
                    <a:pt x="41" y="33"/>
                    <a:pt x="41" y="36"/>
                  </a:cubicBezTo>
                  <a:cubicBezTo>
                    <a:pt x="41" y="38"/>
                    <a:pt x="41" y="40"/>
                    <a:pt x="40" y="42"/>
                  </a:cubicBezTo>
                  <a:cubicBezTo>
                    <a:pt x="39" y="44"/>
                    <a:pt x="38" y="46"/>
                    <a:pt x="36" y="48"/>
                  </a:cubicBezTo>
                  <a:cubicBezTo>
                    <a:pt x="35" y="49"/>
                    <a:pt x="33" y="50"/>
                    <a:pt x="30" y="51"/>
                  </a:cubicBezTo>
                  <a:cubicBezTo>
                    <a:pt x="27" y="52"/>
                    <a:pt x="24" y="52"/>
                    <a:pt x="21" y="52"/>
                  </a:cubicBezTo>
                  <a:lnTo>
                    <a:pt x="0" y="52"/>
                  </a:lnTo>
                  <a:close/>
                  <a:moveTo>
                    <a:pt x="11" y="43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4" y="43"/>
                    <a:pt x="26" y="42"/>
                    <a:pt x="28" y="41"/>
                  </a:cubicBezTo>
                  <a:cubicBezTo>
                    <a:pt x="29" y="40"/>
                    <a:pt x="30" y="38"/>
                    <a:pt x="30" y="36"/>
                  </a:cubicBezTo>
                  <a:cubicBezTo>
                    <a:pt x="30" y="33"/>
                    <a:pt x="29" y="32"/>
                    <a:pt x="28" y="30"/>
                  </a:cubicBezTo>
                  <a:cubicBezTo>
                    <a:pt x="26" y="29"/>
                    <a:pt x="24" y="29"/>
                    <a:pt x="20" y="29"/>
                  </a:cubicBezTo>
                  <a:cubicBezTo>
                    <a:pt x="11" y="29"/>
                    <a:pt x="11" y="29"/>
                    <a:pt x="11" y="29"/>
                  </a:cubicBezTo>
                  <a:lnTo>
                    <a:pt x="11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8" name="Freeform 89">
              <a:extLst>
                <a:ext uri="{FF2B5EF4-FFF2-40B4-BE49-F238E27FC236}">
                  <a16:creationId xmlns:a16="http://schemas.microsoft.com/office/drawing/2014/main" id="{01DE8131-782F-D0F9-7DD3-48C6A4A1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313" y="511176"/>
              <a:ext cx="47625" cy="55563"/>
            </a:xfrm>
            <a:custGeom>
              <a:avLst/>
              <a:gdLst>
                <a:gd name="T0" fmla="*/ 3 w 46"/>
                <a:gd name="T1" fmla="*/ 53 h 53"/>
                <a:gd name="T2" fmla="*/ 2 w 46"/>
                <a:gd name="T3" fmla="*/ 53 h 53"/>
                <a:gd name="T4" fmla="*/ 0 w 46"/>
                <a:gd name="T5" fmla="*/ 53 h 53"/>
                <a:gd name="T6" fmla="*/ 0 w 46"/>
                <a:gd name="T7" fmla="*/ 43 h 53"/>
                <a:gd name="T8" fmla="*/ 0 w 46"/>
                <a:gd name="T9" fmla="*/ 43 h 53"/>
                <a:gd name="T10" fmla="*/ 1 w 46"/>
                <a:gd name="T11" fmla="*/ 43 h 53"/>
                <a:gd name="T12" fmla="*/ 4 w 46"/>
                <a:gd name="T13" fmla="*/ 42 h 53"/>
                <a:gd name="T14" fmla="*/ 7 w 46"/>
                <a:gd name="T15" fmla="*/ 38 h 53"/>
                <a:gd name="T16" fmla="*/ 8 w 46"/>
                <a:gd name="T17" fmla="*/ 30 h 53"/>
                <a:gd name="T18" fmla="*/ 8 w 46"/>
                <a:gd name="T19" fmla="*/ 15 h 53"/>
                <a:gd name="T20" fmla="*/ 8 w 46"/>
                <a:gd name="T21" fmla="*/ 0 h 53"/>
                <a:gd name="T22" fmla="*/ 46 w 46"/>
                <a:gd name="T23" fmla="*/ 0 h 53"/>
                <a:gd name="T24" fmla="*/ 46 w 46"/>
                <a:gd name="T25" fmla="*/ 52 h 53"/>
                <a:gd name="T26" fmla="*/ 35 w 46"/>
                <a:gd name="T27" fmla="*/ 52 h 53"/>
                <a:gd name="T28" fmla="*/ 35 w 46"/>
                <a:gd name="T29" fmla="*/ 10 h 53"/>
                <a:gd name="T30" fmla="*/ 19 w 46"/>
                <a:gd name="T31" fmla="*/ 10 h 53"/>
                <a:gd name="T32" fmla="*/ 19 w 46"/>
                <a:gd name="T33" fmla="*/ 17 h 53"/>
                <a:gd name="T34" fmla="*/ 18 w 46"/>
                <a:gd name="T35" fmla="*/ 36 h 53"/>
                <a:gd name="T36" fmla="*/ 15 w 46"/>
                <a:gd name="T37" fmla="*/ 47 h 53"/>
                <a:gd name="T38" fmla="*/ 10 w 46"/>
                <a:gd name="T39" fmla="*/ 52 h 53"/>
                <a:gd name="T40" fmla="*/ 3 w 46"/>
                <a:gd name="T4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53">
                  <a:moveTo>
                    <a:pt x="3" y="53"/>
                  </a:moveTo>
                  <a:cubicBezTo>
                    <a:pt x="3" y="53"/>
                    <a:pt x="2" y="53"/>
                    <a:pt x="2" y="53"/>
                  </a:cubicBezTo>
                  <a:cubicBezTo>
                    <a:pt x="1" y="53"/>
                    <a:pt x="0" y="53"/>
                    <a:pt x="0" y="5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2" y="43"/>
                    <a:pt x="4" y="42"/>
                    <a:pt x="4" y="42"/>
                  </a:cubicBezTo>
                  <a:cubicBezTo>
                    <a:pt x="5" y="41"/>
                    <a:pt x="6" y="40"/>
                    <a:pt x="7" y="38"/>
                  </a:cubicBezTo>
                  <a:cubicBezTo>
                    <a:pt x="7" y="36"/>
                    <a:pt x="8" y="34"/>
                    <a:pt x="8" y="30"/>
                  </a:cubicBezTo>
                  <a:cubicBezTo>
                    <a:pt x="8" y="26"/>
                    <a:pt x="8" y="21"/>
                    <a:pt x="8" y="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25"/>
                    <a:pt x="18" y="31"/>
                    <a:pt x="18" y="36"/>
                  </a:cubicBezTo>
                  <a:cubicBezTo>
                    <a:pt x="17" y="40"/>
                    <a:pt x="16" y="44"/>
                    <a:pt x="15" y="47"/>
                  </a:cubicBezTo>
                  <a:cubicBezTo>
                    <a:pt x="13" y="49"/>
                    <a:pt x="12" y="51"/>
                    <a:pt x="10" y="52"/>
                  </a:cubicBezTo>
                  <a:cubicBezTo>
                    <a:pt x="8" y="53"/>
                    <a:pt x="6" y="53"/>
                    <a:pt x="3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9" name="Freeform 90">
              <a:extLst>
                <a:ext uri="{FF2B5EF4-FFF2-40B4-BE49-F238E27FC236}">
                  <a16:creationId xmlns:a16="http://schemas.microsoft.com/office/drawing/2014/main" id="{ADDF117D-BD6B-6A03-3AF0-512F62F65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8638" y="511176"/>
              <a:ext cx="39688" cy="55563"/>
            </a:xfrm>
            <a:custGeom>
              <a:avLst/>
              <a:gdLst>
                <a:gd name="T0" fmla="*/ 0 w 25"/>
                <a:gd name="T1" fmla="*/ 35 h 35"/>
                <a:gd name="T2" fmla="*/ 0 w 25"/>
                <a:gd name="T3" fmla="*/ 0 h 35"/>
                <a:gd name="T4" fmla="*/ 25 w 25"/>
                <a:gd name="T5" fmla="*/ 0 h 35"/>
                <a:gd name="T6" fmla="*/ 25 w 25"/>
                <a:gd name="T7" fmla="*/ 6 h 35"/>
                <a:gd name="T8" fmla="*/ 8 w 25"/>
                <a:gd name="T9" fmla="*/ 6 h 35"/>
                <a:gd name="T10" fmla="*/ 8 w 25"/>
                <a:gd name="T11" fmla="*/ 14 h 35"/>
                <a:gd name="T12" fmla="*/ 23 w 25"/>
                <a:gd name="T13" fmla="*/ 14 h 35"/>
                <a:gd name="T14" fmla="*/ 23 w 25"/>
                <a:gd name="T15" fmla="*/ 20 h 35"/>
                <a:gd name="T16" fmla="*/ 8 w 25"/>
                <a:gd name="T17" fmla="*/ 20 h 35"/>
                <a:gd name="T18" fmla="*/ 8 w 25"/>
                <a:gd name="T19" fmla="*/ 29 h 35"/>
                <a:gd name="T20" fmla="*/ 25 w 25"/>
                <a:gd name="T21" fmla="*/ 29 h 35"/>
                <a:gd name="T22" fmla="*/ 25 w 25"/>
                <a:gd name="T23" fmla="*/ 35 h 35"/>
                <a:gd name="T24" fmla="*/ 0 w 25"/>
                <a:gd name="T2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5">
                  <a:moveTo>
                    <a:pt x="0" y="35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25" y="6"/>
                  </a:lnTo>
                  <a:lnTo>
                    <a:pt x="8" y="6"/>
                  </a:lnTo>
                  <a:lnTo>
                    <a:pt x="8" y="14"/>
                  </a:lnTo>
                  <a:lnTo>
                    <a:pt x="23" y="14"/>
                  </a:lnTo>
                  <a:lnTo>
                    <a:pt x="23" y="20"/>
                  </a:lnTo>
                  <a:lnTo>
                    <a:pt x="8" y="20"/>
                  </a:lnTo>
                  <a:lnTo>
                    <a:pt x="8" y="29"/>
                  </a:lnTo>
                  <a:lnTo>
                    <a:pt x="25" y="29"/>
                  </a:lnTo>
                  <a:lnTo>
                    <a:pt x="25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0" name="Freeform 91">
              <a:extLst>
                <a:ext uri="{FF2B5EF4-FFF2-40B4-BE49-F238E27FC236}">
                  <a16:creationId xmlns:a16="http://schemas.microsoft.com/office/drawing/2014/main" id="{3F193121-D838-7D09-2922-197DF86B4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511176"/>
              <a:ext cx="47625" cy="55563"/>
            </a:xfrm>
            <a:custGeom>
              <a:avLst/>
              <a:gdLst>
                <a:gd name="T0" fmla="*/ 23 w 45"/>
                <a:gd name="T1" fmla="*/ 53 h 53"/>
                <a:gd name="T2" fmla="*/ 14 w 45"/>
                <a:gd name="T3" fmla="*/ 51 h 53"/>
                <a:gd name="T4" fmla="*/ 6 w 45"/>
                <a:gd name="T5" fmla="*/ 47 h 53"/>
                <a:gd name="T6" fmla="*/ 2 w 45"/>
                <a:gd name="T7" fmla="*/ 39 h 53"/>
                <a:gd name="T8" fmla="*/ 0 w 45"/>
                <a:gd name="T9" fmla="*/ 27 h 53"/>
                <a:gd name="T10" fmla="*/ 0 w 45"/>
                <a:gd name="T11" fmla="*/ 25 h 53"/>
                <a:gd name="T12" fmla="*/ 2 w 45"/>
                <a:gd name="T13" fmla="*/ 14 h 53"/>
                <a:gd name="T14" fmla="*/ 7 w 45"/>
                <a:gd name="T15" fmla="*/ 6 h 53"/>
                <a:gd name="T16" fmla="*/ 14 w 45"/>
                <a:gd name="T17" fmla="*/ 1 h 53"/>
                <a:gd name="T18" fmla="*/ 23 w 45"/>
                <a:gd name="T19" fmla="*/ 0 h 53"/>
                <a:gd name="T20" fmla="*/ 31 w 45"/>
                <a:gd name="T21" fmla="*/ 1 h 53"/>
                <a:gd name="T22" fmla="*/ 38 w 45"/>
                <a:gd name="T23" fmla="*/ 4 h 53"/>
                <a:gd name="T24" fmla="*/ 43 w 45"/>
                <a:gd name="T25" fmla="*/ 9 h 53"/>
                <a:gd name="T26" fmla="*/ 45 w 45"/>
                <a:gd name="T27" fmla="*/ 17 h 53"/>
                <a:gd name="T28" fmla="*/ 33 w 45"/>
                <a:gd name="T29" fmla="*/ 17 h 53"/>
                <a:gd name="T30" fmla="*/ 30 w 45"/>
                <a:gd name="T31" fmla="*/ 11 h 53"/>
                <a:gd name="T32" fmla="*/ 23 w 45"/>
                <a:gd name="T33" fmla="*/ 9 h 53"/>
                <a:gd name="T34" fmla="*/ 19 w 45"/>
                <a:gd name="T35" fmla="*/ 10 h 53"/>
                <a:gd name="T36" fmla="*/ 15 w 45"/>
                <a:gd name="T37" fmla="*/ 13 h 53"/>
                <a:gd name="T38" fmla="*/ 12 w 45"/>
                <a:gd name="T39" fmla="*/ 18 h 53"/>
                <a:gd name="T40" fmla="*/ 11 w 45"/>
                <a:gd name="T41" fmla="*/ 25 h 53"/>
                <a:gd name="T42" fmla="*/ 11 w 45"/>
                <a:gd name="T43" fmla="*/ 27 h 53"/>
                <a:gd name="T44" fmla="*/ 12 w 45"/>
                <a:gd name="T45" fmla="*/ 35 h 53"/>
                <a:gd name="T46" fmla="*/ 15 w 45"/>
                <a:gd name="T47" fmla="*/ 40 h 53"/>
                <a:gd name="T48" fmla="*/ 19 w 45"/>
                <a:gd name="T49" fmla="*/ 43 h 53"/>
                <a:gd name="T50" fmla="*/ 23 w 45"/>
                <a:gd name="T51" fmla="*/ 44 h 53"/>
                <a:gd name="T52" fmla="*/ 30 w 45"/>
                <a:gd name="T53" fmla="*/ 41 h 53"/>
                <a:gd name="T54" fmla="*/ 33 w 45"/>
                <a:gd name="T55" fmla="*/ 35 h 53"/>
                <a:gd name="T56" fmla="*/ 45 w 45"/>
                <a:gd name="T57" fmla="*/ 35 h 53"/>
                <a:gd name="T58" fmla="*/ 43 w 45"/>
                <a:gd name="T59" fmla="*/ 43 h 53"/>
                <a:gd name="T60" fmla="*/ 38 w 45"/>
                <a:gd name="T61" fmla="*/ 49 h 53"/>
                <a:gd name="T62" fmla="*/ 31 w 45"/>
                <a:gd name="T63" fmla="*/ 52 h 53"/>
                <a:gd name="T64" fmla="*/ 23 w 45"/>
                <a:gd name="T6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" h="53">
                  <a:moveTo>
                    <a:pt x="23" y="53"/>
                  </a:moveTo>
                  <a:cubicBezTo>
                    <a:pt x="20" y="53"/>
                    <a:pt x="17" y="52"/>
                    <a:pt x="14" y="51"/>
                  </a:cubicBezTo>
                  <a:cubicBezTo>
                    <a:pt x="11" y="50"/>
                    <a:pt x="8" y="49"/>
                    <a:pt x="6" y="47"/>
                  </a:cubicBezTo>
                  <a:cubicBezTo>
                    <a:pt x="4" y="45"/>
                    <a:pt x="3" y="42"/>
                    <a:pt x="2" y="39"/>
                  </a:cubicBezTo>
                  <a:cubicBezTo>
                    <a:pt x="0" y="35"/>
                    <a:pt x="0" y="31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1"/>
                    <a:pt x="0" y="17"/>
                    <a:pt x="2" y="14"/>
                  </a:cubicBezTo>
                  <a:cubicBezTo>
                    <a:pt x="3" y="10"/>
                    <a:pt x="4" y="8"/>
                    <a:pt x="7" y="6"/>
                  </a:cubicBezTo>
                  <a:cubicBezTo>
                    <a:pt x="9" y="4"/>
                    <a:pt x="11" y="2"/>
                    <a:pt x="14" y="1"/>
                  </a:cubicBezTo>
                  <a:cubicBezTo>
                    <a:pt x="17" y="0"/>
                    <a:pt x="20" y="0"/>
                    <a:pt x="23" y="0"/>
                  </a:cubicBezTo>
                  <a:cubicBezTo>
                    <a:pt x="26" y="0"/>
                    <a:pt x="29" y="0"/>
                    <a:pt x="31" y="1"/>
                  </a:cubicBezTo>
                  <a:cubicBezTo>
                    <a:pt x="34" y="1"/>
                    <a:pt x="36" y="2"/>
                    <a:pt x="38" y="4"/>
                  </a:cubicBezTo>
                  <a:cubicBezTo>
                    <a:pt x="40" y="5"/>
                    <a:pt x="41" y="7"/>
                    <a:pt x="43" y="9"/>
                  </a:cubicBezTo>
                  <a:cubicBezTo>
                    <a:pt x="44" y="12"/>
                    <a:pt x="45" y="14"/>
                    <a:pt x="45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4"/>
                    <a:pt x="31" y="12"/>
                    <a:pt x="30" y="11"/>
                  </a:cubicBezTo>
                  <a:cubicBezTo>
                    <a:pt x="28" y="10"/>
                    <a:pt x="26" y="9"/>
                    <a:pt x="23" y="9"/>
                  </a:cubicBezTo>
                  <a:cubicBezTo>
                    <a:pt x="21" y="9"/>
                    <a:pt x="20" y="9"/>
                    <a:pt x="19" y="10"/>
                  </a:cubicBezTo>
                  <a:cubicBezTo>
                    <a:pt x="17" y="10"/>
                    <a:pt x="16" y="11"/>
                    <a:pt x="15" y="13"/>
                  </a:cubicBezTo>
                  <a:cubicBezTo>
                    <a:pt x="14" y="14"/>
                    <a:pt x="13" y="16"/>
                    <a:pt x="12" y="18"/>
                  </a:cubicBezTo>
                  <a:cubicBezTo>
                    <a:pt x="12" y="20"/>
                    <a:pt x="11" y="22"/>
                    <a:pt x="11" y="2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0"/>
                    <a:pt x="12" y="32"/>
                    <a:pt x="12" y="35"/>
                  </a:cubicBezTo>
                  <a:cubicBezTo>
                    <a:pt x="13" y="37"/>
                    <a:pt x="14" y="38"/>
                    <a:pt x="15" y="40"/>
                  </a:cubicBezTo>
                  <a:cubicBezTo>
                    <a:pt x="16" y="41"/>
                    <a:pt x="17" y="42"/>
                    <a:pt x="19" y="43"/>
                  </a:cubicBezTo>
                  <a:cubicBezTo>
                    <a:pt x="20" y="43"/>
                    <a:pt x="22" y="44"/>
                    <a:pt x="23" y="44"/>
                  </a:cubicBezTo>
                  <a:cubicBezTo>
                    <a:pt x="26" y="44"/>
                    <a:pt x="28" y="43"/>
                    <a:pt x="30" y="41"/>
                  </a:cubicBezTo>
                  <a:cubicBezTo>
                    <a:pt x="32" y="40"/>
                    <a:pt x="33" y="38"/>
                    <a:pt x="33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8"/>
                    <a:pt x="44" y="41"/>
                    <a:pt x="43" y="43"/>
                  </a:cubicBezTo>
                  <a:cubicBezTo>
                    <a:pt x="41" y="46"/>
                    <a:pt x="40" y="47"/>
                    <a:pt x="38" y="49"/>
                  </a:cubicBezTo>
                  <a:cubicBezTo>
                    <a:pt x="36" y="50"/>
                    <a:pt x="34" y="51"/>
                    <a:pt x="31" y="52"/>
                  </a:cubicBezTo>
                  <a:cubicBezTo>
                    <a:pt x="29" y="53"/>
                    <a:pt x="26" y="53"/>
                    <a:pt x="23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1" name="Freeform 92">
              <a:extLst>
                <a:ext uri="{FF2B5EF4-FFF2-40B4-BE49-F238E27FC236}">
                  <a16:creationId xmlns:a16="http://schemas.microsoft.com/office/drawing/2014/main" id="{E8443308-75E2-65C0-3968-85BDF280A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511176"/>
              <a:ext cx="49213" cy="55563"/>
            </a:xfrm>
            <a:custGeom>
              <a:avLst/>
              <a:gdLst>
                <a:gd name="T0" fmla="*/ 0 w 31"/>
                <a:gd name="T1" fmla="*/ 35 h 35"/>
                <a:gd name="T2" fmla="*/ 0 w 31"/>
                <a:gd name="T3" fmla="*/ 0 h 35"/>
                <a:gd name="T4" fmla="*/ 8 w 31"/>
                <a:gd name="T5" fmla="*/ 0 h 35"/>
                <a:gd name="T6" fmla="*/ 8 w 31"/>
                <a:gd name="T7" fmla="*/ 14 h 35"/>
                <a:gd name="T8" fmla="*/ 10 w 31"/>
                <a:gd name="T9" fmla="*/ 14 h 35"/>
                <a:gd name="T10" fmla="*/ 22 w 31"/>
                <a:gd name="T11" fmla="*/ 0 h 35"/>
                <a:gd name="T12" fmla="*/ 30 w 31"/>
                <a:gd name="T13" fmla="*/ 0 h 35"/>
                <a:gd name="T14" fmla="*/ 16 w 31"/>
                <a:gd name="T15" fmla="*/ 16 h 35"/>
                <a:gd name="T16" fmla="*/ 31 w 31"/>
                <a:gd name="T17" fmla="*/ 35 h 35"/>
                <a:gd name="T18" fmla="*/ 22 w 31"/>
                <a:gd name="T19" fmla="*/ 35 h 35"/>
                <a:gd name="T20" fmla="*/ 10 w 31"/>
                <a:gd name="T21" fmla="*/ 20 h 35"/>
                <a:gd name="T22" fmla="*/ 8 w 31"/>
                <a:gd name="T23" fmla="*/ 20 h 35"/>
                <a:gd name="T24" fmla="*/ 8 w 31"/>
                <a:gd name="T25" fmla="*/ 35 h 35"/>
                <a:gd name="T26" fmla="*/ 0 w 31"/>
                <a:gd name="T2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35">
                  <a:moveTo>
                    <a:pt x="0" y="35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16" y="16"/>
                  </a:lnTo>
                  <a:lnTo>
                    <a:pt x="31" y="35"/>
                  </a:lnTo>
                  <a:lnTo>
                    <a:pt x="22" y="35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8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2" name="Freeform 93">
              <a:extLst>
                <a:ext uri="{FF2B5EF4-FFF2-40B4-BE49-F238E27FC236}">
                  <a16:creationId xmlns:a16="http://schemas.microsoft.com/office/drawing/2014/main" id="{2FF296E8-EC08-A7E0-E5EB-36EECAD41C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4213" y="511176"/>
              <a:ext cx="53975" cy="55563"/>
            </a:xfrm>
            <a:custGeom>
              <a:avLst/>
              <a:gdLst>
                <a:gd name="T0" fmla="*/ 0 w 34"/>
                <a:gd name="T1" fmla="*/ 35 h 35"/>
                <a:gd name="T2" fmla="*/ 13 w 34"/>
                <a:gd name="T3" fmla="*/ 0 h 35"/>
                <a:gd name="T4" fmla="*/ 21 w 34"/>
                <a:gd name="T5" fmla="*/ 0 h 35"/>
                <a:gd name="T6" fmla="*/ 34 w 34"/>
                <a:gd name="T7" fmla="*/ 35 h 35"/>
                <a:gd name="T8" fmla="*/ 26 w 34"/>
                <a:gd name="T9" fmla="*/ 35 h 35"/>
                <a:gd name="T10" fmla="*/ 23 w 34"/>
                <a:gd name="T11" fmla="*/ 27 h 35"/>
                <a:gd name="T12" fmla="*/ 10 w 34"/>
                <a:gd name="T13" fmla="*/ 27 h 35"/>
                <a:gd name="T14" fmla="*/ 8 w 34"/>
                <a:gd name="T15" fmla="*/ 35 h 35"/>
                <a:gd name="T16" fmla="*/ 0 w 34"/>
                <a:gd name="T17" fmla="*/ 35 h 35"/>
                <a:gd name="T18" fmla="*/ 12 w 34"/>
                <a:gd name="T19" fmla="*/ 21 h 35"/>
                <a:gd name="T20" fmla="*/ 21 w 34"/>
                <a:gd name="T21" fmla="*/ 21 h 35"/>
                <a:gd name="T22" fmla="*/ 16 w 34"/>
                <a:gd name="T23" fmla="*/ 9 h 35"/>
                <a:gd name="T24" fmla="*/ 12 w 34"/>
                <a:gd name="T25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5">
                  <a:moveTo>
                    <a:pt x="0" y="35"/>
                  </a:moveTo>
                  <a:lnTo>
                    <a:pt x="13" y="0"/>
                  </a:lnTo>
                  <a:lnTo>
                    <a:pt x="21" y="0"/>
                  </a:lnTo>
                  <a:lnTo>
                    <a:pt x="34" y="35"/>
                  </a:lnTo>
                  <a:lnTo>
                    <a:pt x="26" y="35"/>
                  </a:lnTo>
                  <a:lnTo>
                    <a:pt x="23" y="27"/>
                  </a:lnTo>
                  <a:lnTo>
                    <a:pt x="10" y="27"/>
                  </a:lnTo>
                  <a:lnTo>
                    <a:pt x="8" y="35"/>
                  </a:lnTo>
                  <a:lnTo>
                    <a:pt x="0" y="35"/>
                  </a:lnTo>
                  <a:close/>
                  <a:moveTo>
                    <a:pt x="12" y="21"/>
                  </a:moveTo>
                  <a:lnTo>
                    <a:pt x="21" y="21"/>
                  </a:lnTo>
                  <a:lnTo>
                    <a:pt x="16" y="9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3" name="Freeform 94">
              <a:extLst>
                <a:ext uri="{FF2B5EF4-FFF2-40B4-BE49-F238E27FC236}">
                  <a16:creationId xmlns:a16="http://schemas.microsoft.com/office/drawing/2014/main" id="{FD2D720C-DDA8-23AE-0A01-BD7C2EFD2E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4538" y="523876"/>
              <a:ext cx="12700" cy="42863"/>
            </a:xfrm>
            <a:custGeom>
              <a:avLst/>
              <a:gdLst>
                <a:gd name="T0" fmla="*/ 6 w 13"/>
                <a:gd name="T1" fmla="*/ 13 h 41"/>
                <a:gd name="T2" fmla="*/ 4 w 13"/>
                <a:gd name="T3" fmla="*/ 12 h 41"/>
                <a:gd name="T4" fmla="*/ 2 w 13"/>
                <a:gd name="T5" fmla="*/ 11 h 41"/>
                <a:gd name="T6" fmla="*/ 0 w 13"/>
                <a:gd name="T7" fmla="*/ 9 h 41"/>
                <a:gd name="T8" fmla="*/ 0 w 13"/>
                <a:gd name="T9" fmla="*/ 6 h 41"/>
                <a:gd name="T10" fmla="*/ 0 w 13"/>
                <a:gd name="T11" fmla="*/ 4 h 41"/>
                <a:gd name="T12" fmla="*/ 2 w 13"/>
                <a:gd name="T13" fmla="*/ 2 h 41"/>
                <a:gd name="T14" fmla="*/ 4 w 13"/>
                <a:gd name="T15" fmla="*/ 1 h 41"/>
                <a:gd name="T16" fmla="*/ 6 w 13"/>
                <a:gd name="T17" fmla="*/ 0 h 41"/>
                <a:gd name="T18" fmla="*/ 9 w 13"/>
                <a:gd name="T19" fmla="*/ 1 h 41"/>
                <a:gd name="T20" fmla="*/ 11 w 13"/>
                <a:gd name="T21" fmla="*/ 2 h 41"/>
                <a:gd name="T22" fmla="*/ 12 w 13"/>
                <a:gd name="T23" fmla="*/ 4 h 41"/>
                <a:gd name="T24" fmla="*/ 13 w 13"/>
                <a:gd name="T25" fmla="*/ 6 h 41"/>
                <a:gd name="T26" fmla="*/ 12 w 13"/>
                <a:gd name="T27" fmla="*/ 9 h 41"/>
                <a:gd name="T28" fmla="*/ 11 w 13"/>
                <a:gd name="T29" fmla="*/ 11 h 41"/>
                <a:gd name="T30" fmla="*/ 9 w 13"/>
                <a:gd name="T31" fmla="*/ 12 h 41"/>
                <a:gd name="T32" fmla="*/ 6 w 13"/>
                <a:gd name="T33" fmla="*/ 13 h 41"/>
                <a:gd name="T34" fmla="*/ 6 w 13"/>
                <a:gd name="T35" fmla="*/ 41 h 41"/>
                <a:gd name="T36" fmla="*/ 4 w 13"/>
                <a:gd name="T37" fmla="*/ 40 h 41"/>
                <a:gd name="T38" fmla="*/ 2 w 13"/>
                <a:gd name="T39" fmla="*/ 39 h 41"/>
                <a:gd name="T40" fmla="*/ 0 w 13"/>
                <a:gd name="T41" fmla="*/ 37 h 41"/>
                <a:gd name="T42" fmla="*/ 0 w 13"/>
                <a:gd name="T43" fmla="*/ 35 h 41"/>
                <a:gd name="T44" fmla="*/ 0 w 13"/>
                <a:gd name="T45" fmla="*/ 32 h 41"/>
                <a:gd name="T46" fmla="*/ 2 w 13"/>
                <a:gd name="T47" fmla="*/ 30 h 41"/>
                <a:gd name="T48" fmla="*/ 4 w 13"/>
                <a:gd name="T49" fmla="*/ 29 h 41"/>
                <a:gd name="T50" fmla="*/ 6 w 13"/>
                <a:gd name="T51" fmla="*/ 28 h 41"/>
                <a:gd name="T52" fmla="*/ 9 w 13"/>
                <a:gd name="T53" fmla="*/ 29 h 41"/>
                <a:gd name="T54" fmla="*/ 11 w 13"/>
                <a:gd name="T55" fmla="*/ 30 h 41"/>
                <a:gd name="T56" fmla="*/ 12 w 13"/>
                <a:gd name="T57" fmla="*/ 32 h 41"/>
                <a:gd name="T58" fmla="*/ 13 w 13"/>
                <a:gd name="T59" fmla="*/ 35 h 41"/>
                <a:gd name="T60" fmla="*/ 12 w 13"/>
                <a:gd name="T61" fmla="*/ 37 h 41"/>
                <a:gd name="T62" fmla="*/ 11 w 13"/>
                <a:gd name="T63" fmla="*/ 39 h 41"/>
                <a:gd name="T64" fmla="*/ 9 w 13"/>
                <a:gd name="T65" fmla="*/ 40 h 41"/>
                <a:gd name="T66" fmla="*/ 6 w 13"/>
                <a:gd name="T6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" h="41">
                  <a:moveTo>
                    <a:pt x="6" y="13"/>
                  </a:moveTo>
                  <a:cubicBezTo>
                    <a:pt x="5" y="13"/>
                    <a:pt x="5" y="13"/>
                    <a:pt x="4" y="12"/>
                  </a:cubicBezTo>
                  <a:cubicBezTo>
                    <a:pt x="3" y="12"/>
                    <a:pt x="2" y="12"/>
                    <a:pt x="2" y="11"/>
                  </a:cubicBezTo>
                  <a:cubicBezTo>
                    <a:pt x="1" y="10"/>
                    <a:pt x="1" y="10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10" y="1"/>
                    <a:pt x="10" y="1"/>
                    <a:pt x="11" y="2"/>
                  </a:cubicBezTo>
                  <a:cubicBezTo>
                    <a:pt x="11" y="2"/>
                    <a:pt x="12" y="3"/>
                    <a:pt x="12" y="4"/>
                  </a:cubicBezTo>
                  <a:cubicBezTo>
                    <a:pt x="13" y="5"/>
                    <a:pt x="13" y="6"/>
                    <a:pt x="13" y="6"/>
                  </a:cubicBezTo>
                  <a:cubicBezTo>
                    <a:pt x="13" y="7"/>
                    <a:pt x="13" y="8"/>
                    <a:pt x="12" y="9"/>
                  </a:cubicBezTo>
                  <a:cubicBezTo>
                    <a:pt x="12" y="10"/>
                    <a:pt x="11" y="10"/>
                    <a:pt x="11" y="11"/>
                  </a:cubicBezTo>
                  <a:cubicBezTo>
                    <a:pt x="10" y="12"/>
                    <a:pt x="10" y="12"/>
                    <a:pt x="9" y="12"/>
                  </a:cubicBezTo>
                  <a:cubicBezTo>
                    <a:pt x="8" y="13"/>
                    <a:pt x="7" y="13"/>
                    <a:pt x="6" y="13"/>
                  </a:cubicBezTo>
                  <a:close/>
                  <a:moveTo>
                    <a:pt x="6" y="41"/>
                  </a:moveTo>
                  <a:cubicBezTo>
                    <a:pt x="5" y="41"/>
                    <a:pt x="5" y="41"/>
                    <a:pt x="4" y="40"/>
                  </a:cubicBezTo>
                  <a:cubicBezTo>
                    <a:pt x="3" y="40"/>
                    <a:pt x="2" y="40"/>
                    <a:pt x="2" y="39"/>
                  </a:cubicBezTo>
                  <a:cubicBezTo>
                    <a:pt x="1" y="38"/>
                    <a:pt x="1" y="38"/>
                    <a:pt x="0" y="37"/>
                  </a:cubicBezTo>
                  <a:cubicBezTo>
                    <a:pt x="0" y="36"/>
                    <a:pt x="0" y="35"/>
                    <a:pt x="0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1" y="31"/>
                    <a:pt x="1" y="31"/>
                    <a:pt x="2" y="30"/>
                  </a:cubicBezTo>
                  <a:cubicBezTo>
                    <a:pt x="2" y="29"/>
                    <a:pt x="3" y="29"/>
                    <a:pt x="4" y="29"/>
                  </a:cubicBezTo>
                  <a:cubicBezTo>
                    <a:pt x="5" y="28"/>
                    <a:pt x="5" y="28"/>
                    <a:pt x="6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0" y="29"/>
                    <a:pt x="10" y="29"/>
                    <a:pt x="11" y="30"/>
                  </a:cubicBezTo>
                  <a:cubicBezTo>
                    <a:pt x="11" y="31"/>
                    <a:pt x="12" y="31"/>
                    <a:pt x="12" y="32"/>
                  </a:cubicBezTo>
                  <a:cubicBezTo>
                    <a:pt x="13" y="33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2" y="38"/>
                    <a:pt x="11" y="38"/>
                    <a:pt x="11" y="39"/>
                  </a:cubicBezTo>
                  <a:cubicBezTo>
                    <a:pt x="10" y="40"/>
                    <a:pt x="10" y="40"/>
                    <a:pt x="9" y="40"/>
                  </a:cubicBezTo>
                  <a:cubicBezTo>
                    <a:pt x="8" y="41"/>
                    <a:pt x="7" y="41"/>
                    <a:pt x="6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4" name="Freeform 95">
              <a:extLst>
                <a:ext uri="{FF2B5EF4-FFF2-40B4-BE49-F238E27FC236}">
                  <a16:creationId xmlns:a16="http://schemas.microsoft.com/office/drawing/2014/main" id="{1D2284C2-76CB-1F90-7734-C063B52EB5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7363" y="631826"/>
              <a:ext cx="136525" cy="136525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86 h 86"/>
                <a:gd name="T4" fmla="*/ 86 w 86"/>
                <a:gd name="T5" fmla="*/ 86 h 86"/>
                <a:gd name="T6" fmla="*/ 86 w 86"/>
                <a:gd name="T7" fmla="*/ 0 h 86"/>
                <a:gd name="T8" fmla="*/ 0 w 86"/>
                <a:gd name="T9" fmla="*/ 0 h 86"/>
                <a:gd name="T10" fmla="*/ 82 w 86"/>
                <a:gd name="T11" fmla="*/ 83 h 86"/>
                <a:gd name="T12" fmla="*/ 4 w 86"/>
                <a:gd name="T13" fmla="*/ 83 h 86"/>
                <a:gd name="T14" fmla="*/ 4 w 86"/>
                <a:gd name="T15" fmla="*/ 3 h 86"/>
                <a:gd name="T16" fmla="*/ 82 w 86"/>
                <a:gd name="T17" fmla="*/ 3 h 86"/>
                <a:gd name="T18" fmla="*/ 82 w 86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6">
                  <a:moveTo>
                    <a:pt x="0" y="0"/>
                  </a:moveTo>
                  <a:lnTo>
                    <a:pt x="0" y="86"/>
                  </a:lnTo>
                  <a:lnTo>
                    <a:pt x="86" y="86"/>
                  </a:lnTo>
                  <a:lnTo>
                    <a:pt x="86" y="0"/>
                  </a:lnTo>
                  <a:lnTo>
                    <a:pt x="0" y="0"/>
                  </a:lnTo>
                  <a:close/>
                  <a:moveTo>
                    <a:pt x="82" y="83"/>
                  </a:moveTo>
                  <a:lnTo>
                    <a:pt x="4" y="83"/>
                  </a:lnTo>
                  <a:lnTo>
                    <a:pt x="4" y="3"/>
                  </a:lnTo>
                  <a:lnTo>
                    <a:pt x="82" y="3"/>
                  </a:lnTo>
                  <a:lnTo>
                    <a:pt x="82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5" name="Freeform 96">
              <a:extLst>
                <a:ext uri="{FF2B5EF4-FFF2-40B4-BE49-F238E27FC236}">
                  <a16:creationId xmlns:a16="http://schemas.microsoft.com/office/drawing/2014/main" id="{428BD204-27AE-68E0-930F-130BDF5DAC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000" y="631826"/>
              <a:ext cx="134938" cy="136525"/>
            </a:xfrm>
            <a:custGeom>
              <a:avLst/>
              <a:gdLst>
                <a:gd name="T0" fmla="*/ 0 w 85"/>
                <a:gd name="T1" fmla="*/ 0 h 86"/>
                <a:gd name="T2" fmla="*/ 0 w 85"/>
                <a:gd name="T3" fmla="*/ 86 h 86"/>
                <a:gd name="T4" fmla="*/ 85 w 85"/>
                <a:gd name="T5" fmla="*/ 86 h 86"/>
                <a:gd name="T6" fmla="*/ 85 w 85"/>
                <a:gd name="T7" fmla="*/ 0 h 86"/>
                <a:gd name="T8" fmla="*/ 0 w 85"/>
                <a:gd name="T9" fmla="*/ 0 h 86"/>
                <a:gd name="T10" fmla="*/ 82 w 85"/>
                <a:gd name="T11" fmla="*/ 83 h 86"/>
                <a:gd name="T12" fmla="*/ 3 w 85"/>
                <a:gd name="T13" fmla="*/ 83 h 86"/>
                <a:gd name="T14" fmla="*/ 3 w 85"/>
                <a:gd name="T15" fmla="*/ 3 h 86"/>
                <a:gd name="T16" fmla="*/ 82 w 85"/>
                <a:gd name="T17" fmla="*/ 3 h 86"/>
                <a:gd name="T18" fmla="*/ 82 w 85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86">
                  <a:moveTo>
                    <a:pt x="0" y="0"/>
                  </a:moveTo>
                  <a:lnTo>
                    <a:pt x="0" y="86"/>
                  </a:lnTo>
                  <a:lnTo>
                    <a:pt x="85" y="86"/>
                  </a:lnTo>
                  <a:lnTo>
                    <a:pt x="85" y="0"/>
                  </a:lnTo>
                  <a:lnTo>
                    <a:pt x="0" y="0"/>
                  </a:lnTo>
                  <a:close/>
                  <a:moveTo>
                    <a:pt x="82" y="83"/>
                  </a:moveTo>
                  <a:lnTo>
                    <a:pt x="3" y="83"/>
                  </a:lnTo>
                  <a:lnTo>
                    <a:pt x="3" y="3"/>
                  </a:lnTo>
                  <a:lnTo>
                    <a:pt x="82" y="3"/>
                  </a:lnTo>
                  <a:lnTo>
                    <a:pt x="82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6" name="Freeform 97">
              <a:extLst>
                <a:ext uri="{FF2B5EF4-FFF2-40B4-BE49-F238E27FC236}">
                  <a16:creationId xmlns:a16="http://schemas.microsoft.com/office/drawing/2014/main" id="{922ED486-C31E-EABA-50AD-5BC20F834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6988" y="631826"/>
              <a:ext cx="136525" cy="136525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86 h 86"/>
                <a:gd name="T4" fmla="*/ 86 w 86"/>
                <a:gd name="T5" fmla="*/ 86 h 86"/>
                <a:gd name="T6" fmla="*/ 86 w 86"/>
                <a:gd name="T7" fmla="*/ 0 h 86"/>
                <a:gd name="T8" fmla="*/ 0 w 86"/>
                <a:gd name="T9" fmla="*/ 0 h 86"/>
                <a:gd name="T10" fmla="*/ 82 w 86"/>
                <a:gd name="T11" fmla="*/ 83 h 86"/>
                <a:gd name="T12" fmla="*/ 4 w 86"/>
                <a:gd name="T13" fmla="*/ 83 h 86"/>
                <a:gd name="T14" fmla="*/ 4 w 86"/>
                <a:gd name="T15" fmla="*/ 3 h 86"/>
                <a:gd name="T16" fmla="*/ 82 w 86"/>
                <a:gd name="T17" fmla="*/ 3 h 86"/>
                <a:gd name="T18" fmla="*/ 82 w 86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6">
                  <a:moveTo>
                    <a:pt x="0" y="0"/>
                  </a:moveTo>
                  <a:lnTo>
                    <a:pt x="0" y="86"/>
                  </a:lnTo>
                  <a:lnTo>
                    <a:pt x="86" y="86"/>
                  </a:lnTo>
                  <a:lnTo>
                    <a:pt x="86" y="0"/>
                  </a:lnTo>
                  <a:lnTo>
                    <a:pt x="0" y="0"/>
                  </a:lnTo>
                  <a:close/>
                  <a:moveTo>
                    <a:pt x="82" y="83"/>
                  </a:moveTo>
                  <a:lnTo>
                    <a:pt x="4" y="83"/>
                  </a:lnTo>
                  <a:lnTo>
                    <a:pt x="4" y="3"/>
                  </a:lnTo>
                  <a:lnTo>
                    <a:pt x="82" y="3"/>
                  </a:lnTo>
                  <a:lnTo>
                    <a:pt x="82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7" name="Freeform 98">
              <a:extLst>
                <a:ext uri="{FF2B5EF4-FFF2-40B4-BE49-F238E27FC236}">
                  <a16:creationId xmlns:a16="http://schemas.microsoft.com/office/drawing/2014/main" id="{06FC5882-91FA-DC92-FA78-98EC32FBCD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6213" y="631826"/>
              <a:ext cx="134938" cy="136525"/>
            </a:xfrm>
            <a:custGeom>
              <a:avLst/>
              <a:gdLst>
                <a:gd name="T0" fmla="*/ 0 w 85"/>
                <a:gd name="T1" fmla="*/ 0 h 86"/>
                <a:gd name="T2" fmla="*/ 0 w 85"/>
                <a:gd name="T3" fmla="*/ 86 h 86"/>
                <a:gd name="T4" fmla="*/ 85 w 85"/>
                <a:gd name="T5" fmla="*/ 86 h 86"/>
                <a:gd name="T6" fmla="*/ 85 w 85"/>
                <a:gd name="T7" fmla="*/ 0 h 86"/>
                <a:gd name="T8" fmla="*/ 0 w 85"/>
                <a:gd name="T9" fmla="*/ 0 h 86"/>
                <a:gd name="T10" fmla="*/ 82 w 85"/>
                <a:gd name="T11" fmla="*/ 83 h 86"/>
                <a:gd name="T12" fmla="*/ 3 w 85"/>
                <a:gd name="T13" fmla="*/ 83 h 86"/>
                <a:gd name="T14" fmla="*/ 3 w 85"/>
                <a:gd name="T15" fmla="*/ 3 h 86"/>
                <a:gd name="T16" fmla="*/ 82 w 85"/>
                <a:gd name="T17" fmla="*/ 3 h 86"/>
                <a:gd name="T18" fmla="*/ 82 w 85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86">
                  <a:moveTo>
                    <a:pt x="0" y="0"/>
                  </a:moveTo>
                  <a:lnTo>
                    <a:pt x="0" y="86"/>
                  </a:lnTo>
                  <a:lnTo>
                    <a:pt x="85" y="86"/>
                  </a:lnTo>
                  <a:lnTo>
                    <a:pt x="85" y="0"/>
                  </a:lnTo>
                  <a:lnTo>
                    <a:pt x="0" y="0"/>
                  </a:lnTo>
                  <a:close/>
                  <a:moveTo>
                    <a:pt x="82" y="83"/>
                  </a:moveTo>
                  <a:lnTo>
                    <a:pt x="3" y="83"/>
                  </a:lnTo>
                  <a:lnTo>
                    <a:pt x="3" y="3"/>
                  </a:lnTo>
                  <a:lnTo>
                    <a:pt x="82" y="3"/>
                  </a:lnTo>
                  <a:lnTo>
                    <a:pt x="82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8" name="Rectangle 166">
              <a:extLst>
                <a:ext uri="{FF2B5EF4-FFF2-40B4-BE49-F238E27FC236}">
                  <a16:creationId xmlns:a16="http://schemas.microsoft.com/office/drawing/2014/main" id="{8E8D141F-A947-31EA-85F5-96D0A9216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3850" y="623888"/>
              <a:ext cx="152400" cy="152400"/>
            </a:xfrm>
            <a:prstGeom prst="rect">
              <a:avLst/>
            </a:prstGeom>
            <a:solidFill>
              <a:srgbClr val="FFC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69" name="Группа 568">
            <a:extLst>
              <a:ext uri="{FF2B5EF4-FFF2-40B4-BE49-F238E27FC236}">
                <a16:creationId xmlns:a16="http://schemas.microsoft.com/office/drawing/2014/main" id="{4357A39E-DFC6-80D3-C3C3-FCE4B1344E06}"/>
              </a:ext>
            </a:extLst>
          </p:cNvPr>
          <p:cNvGrpSpPr>
            <a:grpSpLocks noChangeAspect="1"/>
          </p:cNvGrpSpPr>
          <p:nvPr/>
        </p:nvGrpSpPr>
        <p:grpSpPr>
          <a:xfrm>
            <a:off x="6258665" y="4211194"/>
            <a:ext cx="763192" cy="620668"/>
            <a:chOff x="1756211" y="2699622"/>
            <a:chExt cx="790575" cy="642938"/>
          </a:xfrm>
        </p:grpSpPr>
        <p:sp>
          <p:nvSpPr>
            <p:cNvPr id="570" name="Freeform 1816">
              <a:extLst>
                <a:ext uri="{FF2B5EF4-FFF2-40B4-BE49-F238E27FC236}">
                  <a16:creationId xmlns:a16="http://schemas.microsoft.com/office/drawing/2014/main" id="{217F7C1A-61DB-2235-597C-F798DEB749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7486" y="2699622"/>
              <a:ext cx="52388" cy="60325"/>
            </a:xfrm>
            <a:custGeom>
              <a:avLst/>
              <a:gdLst>
                <a:gd name="T0" fmla="*/ 0 w 48"/>
                <a:gd name="T1" fmla="*/ 56 h 56"/>
                <a:gd name="T2" fmla="*/ 0 w 48"/>
                <a:gd name="T3" fmla="*/ 39 h 56"/>
                <a:gd name="T4" fmla="*/ 6 w 48"/>
                <a:gd name="T5" fmla="*/ 39 h 56"/>
                <a:gd name="T6" fmla="*/ 7 w 48"/>
                <a:gd name="T7" fmla="*/ 33 h 56"/>
                <a:gd name="T8" fmla="*/ 9 w 48"/>
                <a:gd name="T9" fmla="*/ 26 h 56"/>
                <a:gd name="T10" fmla="*/ 9 w 48"/>
                <a:gd name="T11" fmla="*/ 18 h 56"/>
                <a:gd name="T12" fmla="*/ 9 w 48"/>
                <a:gd name="T13" fmla="*/ 11 h 56"/>
                <a:gd name="T14" fmla="*/ 9 w 48"/>
                <a:gd name="T15" fmla="*/ 0 h 56"/>
                <a:gd name="T16" fmla="*/ 43 w 48"/>
                <a:gd name="T17" fmla="*/ 0 h 56"/>
                <a:gd name="T18" fmla="*/ 43 w 48"/>
                <a:gd name="T19" fmla="*/ 39 h 56"/>
                <a:gd name="T20" fmla="*/ 48 w 48"/>
                <a:gd name="T21" fmla="*/ 39 h 56"/>
                <a:gd name="T22" fmla="*/ 48 w 48"/>
                <a:gd name="T23" fmla="*/ 56 h 56"/>
                <a:gd name="T24" fmla="*/ 39 w 48"/>
                <a:gd name="T25" fmla="*/ 56 h 56"/>
                <a:gd name="T26" fmla="*/ 39 w 48"/>
                <a:gd name="T27" fmla="*/ 48 h 56"/>
                <a:gd name="T28" fmla="*/ 10 w 48"/>
                <a:gd name="T29" fmla="*/ 48 h 56"/>
                <a:gd name="T30" fmla="*/ 10 w 48"/>
                <a:gd name="T31" fmla="*/ 56 h 56"/>
                <a:gd name="T32" fmla="*/ 0 w 48"/>
                <a:gd name="T33" fmla="*/ 56 h 56"/>
                <a:gd name="T34" fmla="*/ 16 w 48"/>
                <a:gd name="T35" fmla="*/ 39 h 56"/>
                <a:gd name="T36" fmla="*/ 33 w 48"/>
                <a:gd name="T37" fmla="*/ 39 h 56"/>
                <a:gd name="T38" fmla="*/ 33 w 48"/>
                <a:gd name="T39" fmla="*/ 8 h 56"/>
                <a:gd name="T40" fmla="*/ 19 w 48"/>
                <a:gd name="T41" fmla="*/ 8 h 56"/>
                <a:gd name="T42" fmla="*/ 19 w 48"/>
                <a:gd name="T43" fmla="*/ 12 h 56"/>
                <a:gd name="T44" fmla="*/ 18 w 48"/>
                <a:gd name="T45" fmla="*/ 28 h 56"/>
                <a:gd name="T46" fmla="*/ 16 w 48"/>
                <a:gd name="T47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6">
                  <a:moveTo>
                    <a:pt x="0" y="56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7"/>
                    <a:pt x="7" y="35"/>
                    <a:pt x="7" y="33"/>
                  </a:cubicBezTo>
                  <a:cubicBezTo>
                    <a:pt x="8" y="31"/>
                    <a:pt x="8" y="29"/>
                    <a:pt x="9" y="26"/>
                  </a:cubicBezTo>
                  <a:cubicBezTo>
                    <a:pt x="9" y="24"/>
                    <a:pt x="9" y="21"/>
                    <a:pt x="9" y="18"/>
                  </a:cubicBezTo>
                  <a:cubicBezTo>
                    <a:pt x="9" y="16"/>
                    <a:pt x="9" y="13"/>
                    <a:pt x="9" y="1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6"/>
                    <a:pt x="10" y="56"/>
                    <a:pt x="10" y="56"/>
                  </a:cubicBezTo>
                  <a:lnTo>
                    <a:pt x="0" y="56"/>
                  </a:lnTo>
                  <a:close/>
                  <a:moveTo>
                    <a:pt x="16" y="39"/>
                  </a:moveTo>
                  <a:cubicBezTo>
                    <a:pt x="33" y="39"/>
                    <a:pt x="33" y="39"/>
                    <a:pt x="33" y="3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8"/>
                    <a:pt x="19" y="23"/>
                    <a:pt x="18" y="28"/>
                  </a:cubicBezTo>
                  <a:cubicBezTo>
                    <a:pt x="18" y="32"/>
                    <a:pt x="17" y="36"/>
                    <a:pt x="16" y="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1" name="Freeform 1817">
              <a:extLst>
                <a:ext uri="{FF2B5EF4-FFF2-40B4-BE49-F238E27FC236}">
                  <a16:creationId xmlns:a16="http://schemas.microsoft.com/office/drawing/2014/main" id="{8E0E80B5-B0A6-A6BD-7324-D6BCF4251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224" y="2699622"/>
              <a:ext cx="44450" cy="52388"/>
            </a:xfrm>
            <a:custGeom>
              <a:avLst/>
              <a:gdLst>
                <a:gd name="T0" fmla="*/ 2 w 42"/>
                <a:gd name="T1" fmla="*/ 48 h 48"/>
                <a:gd name="T2" fmla="*/ 1 w 42"/>
                <a:gd name="T3" fmla="*/ 48 h 48"/>
                <a:gd name="T4" fmla="*/ 0 w 42"/>
                <a:gd name="T5" fmla="*/ 48 h 48"/>
                <a:gd name="T6" fmla="*/ 0 w 42"/>
                <a:gd name="T7" fmla="*/ 39 h 48"/>
                <a:gd name="T8" fmla="*/ 0 w 42"/>
                <a:gd name="T9" fmla="*/ 39 h 48"/>
                <a:gd name="T10" fmla="*/ 1 w 42"/>
                <a:gd name="T11" fmla="*/ 39 h 48"/>
                <a:gd name="T12" fmla="*/ 4 w 42"/>
                <a:gd name="T13" fmla="*/ 38 h 48"/>
                <a:gd name="T14" fmla="*/ 6 w 42"/>
                <a:gd name="T15" fmla="*/ 35 h 48"/>
                <a:gd name="T16" fmla="*/ 7 w 42"/>
                <a:gd name="T17" fmla="*/ 27 h 48"/>
                <a:gd name="T18" fmla="*/ 7 w 42"/>
                <a:gd name="T19" fmla="*/ 13 h 48"/>
                <a:gd name="T20" fmla="*/ 7 w 42"/>
                <a:gd name="T21" fmla="*/ 0 h 48"/>
                <a:gd name="T22" fmla="*/ 42 w 42"/>
                <a:gd name="T23" fmla="*/ 0 h 48"/>
                <a:gd name="T24" fmla="*/ 42 w 42"/>
                <a:gd name="T25" fmla="*/ 48 h 48"/>
                <a:gd name="T26" fmla="*/ 32 w 42"/>
                <a:gd name="T27" fmla="*/ 48 h 48"/>
                <a:gd name="T28" fmla="*/ 32 w 42"/>
                <a:gd name="T29" fmla="*/ 8 h 48"/>
                <a:gd name="T30" fmla="*/ 17 w 42"/>
                <a:gd name="T31" fmla="*/ 8 h 48"/>
                <a:gd name="T32" fmla="*/ 17 w 42"/>
                <a:gd name="T33" fmla="*/ 15 h 48"/>
                <a:gd name="T34" fmla="*/ 16 w 42"/>
                <a:gd name="T35" fmla="*/ 32 h 48"/>
                <a:gd name="T36" fmla="*/ 13 w 42"/>
                <a:gd name="T37" fmla="*/ 42 h 48"/>
                <a:gd name="T38" fmla="*/ 8 w 42"/>
                <a:gd name="T39" fmla="*/ 47 h 48"/>
                <a:gd name="T40" fmla="*/ 2 w 42"/>
                <a:gd name="T4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" h="48">
                  <a:moveTo>
                    <a:pt x="2" y="48"/>
                  </a:moveTo>
                  <a:cubicBezTo>
                    <a:pt x="2" y="48"/>
                    <a:pt x="1" y="48"/>
                    <a:pt x="1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1" y="39"/>
                  </a:cubicBezTo>
                  <a:cubicBezTo>
                    <a:pt x="2" y="39"/>
                    <a:pt x="3" y="39"/>
                    <a:pt x="4" y="38"/>
                  </a:cubicBezTo>
                  <a:cubicBezTo>
                    <a:pt x="4" y="38"/>
                    <a:pt x="5" y="37"/>
                    <a:pt x="6" y="35"/>
                  </a:cubicBezTo>
                  <a:cubicBezTo>
                    <a:pt x="6" y="33"/>
                    <a:pt x="6" y="30"/>
                    <a:pt x="7" y="27"/>
                  </a:cubicBezTo>
                  <a:cubicBezTo>
                    <a:pt x="7" y="24"/>
                    <a:pt x="7" y="19"/>
                    <a:pt x="7" y="1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22"/>
                    <a:pt x="16" y="28"/>
                    <a:pt x="16" y="32"/>
                  </a:cubicBezTo>
                  <a:cubicBezTo>
                    <a:pt x="15" y="37"/>
                    <a:pt x="14" y="40"/>
                    <a:pt x="13" y="42"/>
                  </a:cubicBezTo>
                  <a:cubicBezTo>
                    <a:pt x="12" y="45"/>
                    <a:pt x="10" y="46"/>
                    <a:pt x="8" y="47"/>
                  </a:cubicBezTo>
                  <a:cubicBezTo>
                    <a:pt x="7" y="48"/>
                    <a:pt x="5" y="48"/>
                    <a:pt x="2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2" name="Freeform 1818">
              <a:extLst>
                <a:ext uri="{FF2B5EF4-FFF2-40B4-BE49-F238E27FC236}">
                  <a16:creationId xmlns:a16="http://schemas.microsoft.com/office/drawing/2014/main" id="{B3F56968-90F7-62AE-19E0-80D67B92E9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0199" y="2699622"/>
              <a:ext cx="42863" cy="52388"/>
            </a:xfrm>
            <a:custGeom>
              <a:avLst/>
              <a:gdLst>
                <a:gd name="T0" fmla="*/ 0 w 39"/>
                <a:gd name="T1" fmla="*/ 48 h 48"/>
                <a:gd name="T2" fmla="*/ 12 w 39"/>
                <a:gd name="T3" fmla="*/ 29 h 48"/>
                <a:gd name="T4" fmla="*/ 4 w 39"/>
                <a:gd name="T5" fmla="*/ 24 h 48"/>
                <a:gd name="T6" fmla="*/ 2 w 39"/>
                <a:gd name="T7" fmla="*/ 15 h 48"/>
                <a:gd name="T8" fmla="*/ 3 w 39"/>
                <a:gd name="T9" fmla="*/ 9 h 48"/>
                <a:gd name="T10" fmla="*/ 6 w 39"/>
                <a:gd name="T11" fmla="*/ 4 h 48"/>
                <a:gd name="T12" fmla="*/ 12 w 39"/>
                <a:gd name="T13" fmla="*/ 1 h 48"/>
                <a:gd name="T14" fmla="*/ 20 w 39"/>
                <a:gd name="T15" fmla="*/ 0 h 48"/>
                <a:gd name="T16" fmla="*/ 39 w 39"/>
                <a:gd name="T17" fmla="*/ 0 h 48"/>
                <a:gd name="T18" fmla="*/ 39 w 39"/>
                <a:gd name="T19" fmla="*/ 48 h 48"/>
                <a:gd name="T20" fmla="*/ 29 w 39"/>
                <a:gd name="T21" fmla="*/ 48 h 48"/>
                <a:gd name="T22" fmla="*/ 29 w 39"/>
                <a:gd name="T23" fmla="*/ 30 h 48"/>
                <a:gd name="T24" fmla="*/ 21 w 39"/>
                <a:gd name="T25" fmla="*/ 30 h 48"/>
                <a:gd name="T26" fmla="*/ 11 w 39"/>
                <a:gd name="T27" fmla="*/ 48 h 48"/>
                <a:gd name="T28" fmla="*/ 0 w 39"/>
                <a:gd name="T29" fmla="*/ 48 h 48"/>
                <a:gd name="T30" fmla="*/ 22 w 39"/>
                <a:gd name="T31" fmla="*/ 22 h 48"/>
                <a:gd name="T32" fmla="*/ 29 w 39"/>
                <a:gd name="T33" fmla="*/ 22 h 48"/>
                <a:gd name="T34" fmla="*/ 29 w 39"/>
                <a:gd name="T35" fmla="*/ 8 h 48"/>
                <a:gd name="T36" fmla="*/ 22 w 39"/>
                <a:gd name="T37" fmla="*/ 8 h 48"/>
                <a:gd name="T38" fmla="*/ 14 w 39"/>
                <a:gd name="T39" fmla="*/ 10 h 48"/>
                <a:gd name="T40" fmla="*/ 12 w 39"/>
                <a:gd name="T41" fmla="*/ 15 h 48"/>
                <a:gd name="T42" fmla="*/ 14 w 39"/>
                <a:gd name="T43" fmla="*/ 20 h 48"/>
                <a:gd name="T44" fmla="*/ 22 w 39"/>
                <a:gd name="T45" fmla="*/ 2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48">
                  <a:moveTo>
                    <a:pt x="0" y="48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8" y="28"/>
                    <a:pt x="6" y="26"/>
                    <a:pt x="4" y="24"/>
                  </a:cubicBezTo>
                  <a:cubicBezTo>
                    <a:pt x="3" y="21"/>
                    <a:pt x="2" y="19"/>
                    <a:pt x="2" y="15"/>
                  </a:cubicBezTo>
                  <a:cubicBezTo>
                    <a:pt x="2" y="13"/>
                    <a:pt x="2" y="11"/>
                    <a:pt x="3" y="9"/>
                  </a:cubicBezTo>
                  <a:cubicBezTo>
                    <a:pt x="4" y="7"/>
                    <a:pt x="5" y="5"/>
                    <a:pt x="6" y="4"/>
                  </a:cubicBezTo>
                  <a:cubicBezTo>
                    <a:pt x="8" y="3"/>
                    <a:pt x="10" y="2"/>
                    <a:pt x="12" y="1"/>
                  </a:cubicBezTo>
                  <a:cubicBezTo>
                    <a:pt x="14" y="0"/>
                    <a:pt x="17" y="0"/>
                    <a:pt x="2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1" y="48"/>
                    <a:pt x="11" y="48"/>
                    <a:pt x="11" y="48"/>
                  </a:cubicBezTo>
                  <a:lnTo>
                    <a:pt x="0" y="48"/>
                  </a:lnTo>
                  <a:close/>
                  <a:moveTo>
                    <a:pt x="22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6" y="9"/>
                    <a:pt x="14" y="10"/>
                  </a:cubicBezTo>
                  <a:cubicBezTo>
                    <a:pt x="13" y="11"/>
                    <a:pt x="12" y="13"/>
                    <a:pt x="12" y="15"/>
                  </a:cubicBezTo>
                  <a:cubicBezTo>
                    <a:pt x="12" y="17"/>
                    <a:pt x="13" y="19"/>
                    <a:pt x="14" y="20"/>
                  </a:cubicBezTo>
                  <a:cubicBezTo>
                    <a:pt x="16" y="21"/>
                    <a:pt x="18" y="22"/>
                    <a:pt x="22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3" name="Freeform 1819">
              <a:extLst>
                <a:ext uri="{FF2B5EF4-FFF2-40B4-BE49-F238E27FC236}">
                  <a16:creationId xmlns:a16="http://schemas.microsoft.com/office/drawing/2014/main" id="{E70D17F3-829F-C45B-3D53-59A09ACF36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1636" y="2699622"/>
              <a:ext cx="42863" cy="52388"/>
            </a:xfrm>
            <a:custGeom>
              <a:avLst/>
              <a:gdLst>
                <a:gd name="T0" fmla="*/ 0 w 39"/>
                <a:gd name="T1" fmla="*/ 48 h 48"/>
                <a:gd name="T2" fmla="*/ 0 w 39"/>
                <a:gd name="T3" fmla="*/ 0 h 48"/>
                <a:gd name="T4" fmla="*/ 21 w 39"/>
                <a:gd name="T5" fmla="*/ 0 h 48"/>
                <a:gd name="T6" fmla="*/ 28 w 39"/>
                <a:gd name="T7" fmla="*/ 1 h 48"/>
                <a:gd name="T8" fmla="*/ 33 w 39"/>
                <a:gd name="T9" fmla="*/ 3 h 48"/>
                <a:gd name="T10" fmla="*/ 36 w 39"/>
                <a:gd name="T11" fmla="*/ 7 h 48"/>
                <a:gd name="T12" fmla="*/ 37 w 39"/>
                <a:gd name="T13" fmla="*/ 13 h 48"/>
                <a:gd name="T14" fmla="*/ 35 w 39"/>
                <a:gd name="T15" fmla="*/ 19 h 48"/>
                <a:gd name="T16" fmla="*/ 30 w 39"/>
                <a:gd name="T17" fmla="*/ 23 h 48"/>
                <a:gd name="T18" fmla="*/ 37 w 39"/>
                <a:gd name="T19" fmla="*/ 26 h 48"/>
                <a:gd name="T20" fmla="*/ 39 w 39"/>
                <a:gd name="T21" fmla="*/ 34 h 48"/>
                <a:gd name="T22" fmla="*/ 38 w 39"/>
                <a:gd name="T23" fmla="*/ 40 h 48"/>
                <a:gd name="T24" fmla="*/ 35 w 39"/>
                <a:gd name="T25" fmla="*/ 44 h 48"/>
                <a:gd name="T26" fmla="*/ 30 w 39"/>
                <a:gd name="T27" fmla="*/ 47 h 48"/>
                <a:gd name="T28" fmla="*/ 22 w 39"/>
                <a:gd name="T29" fmla="*/ 48 h 48"/>
                <a:gd name="T30" fmla="*/ 0 w 39"/>
                <a:gd name="T31" fmla="*/ 48 h 48"/>
                <a:gd name="T32" fmla="*/ 10 w 39"/>
                <a:gd name="T33" fmla="*/ 19 h 48"/>
                <a:gd name="T34" fmla="*/ 19 w 39"/>
                <a:gd name="T35" fmla="*/ 19 h 48"/>
                <a:gd name="T36" fmla="*/ 23 w 39"/>
                <a:gd name="T37" fmla="*/ 19 h 48"/>
                <a:gd name="T38" fmla="*/ 25 w 39"/>
                <a:gd name="T39" fmla="*/ 18 h 48"/>
                <a:gd name="T40" fmla="*/ 26 w 39"/>
                <a:gd name="T41" fmla="*/ 16 h 48"/>
                <a:gd name="T42" fmla="*/ 27 w 39"/>
                <a:gd name="T43" fmla="*/ 14 h 48"/>
                <a:gd name="T44" fmla="*/ 26 w 39"/>
                <a:gd name="T45" fmla="*/ 11 h 48"/>
                <a:gd name="T46" fmla="*/ 25 w 39"/>
                <a:gd name="T47" fmla="*/ 9 h 48"/>
                <a:gd name="T48" fmla="*/ 23 w 39"/>
                <a:gd name="T49" fmla="*/ 8 h 48"/>
                <a:gd name="T50" fmla="*/ 19 w 39"/>
                <a:gd name="T51" fmla="*/ 8 h 48"/>
                <a:gd name="T52" fmla="*/ 10 w 39"/>
                <a:gd name="T53" fmla="*/ 8 h 48"/>
                <a:gd name="T54" fmla="*/ 10 w 39"/>
                <a:gd name="T55" fmla="*/ 19 h 48"/>
                <a:gd name="T56" fmla="*/ 10 w 39"/>
                <a:gd name="T57" fmla="*/ 39 h 48"/>
                <a:gd name="T58" fmla="*/ 20 w 39"/>
                <a:gd name="T59" fmla="*/ 39 h 48"/>
                <a:gd name="T60" fmla="*/ 24 w 39"/>
                <a:gd name="T61" fmla="*/ 39 h 48"/>
                <a:gd name="T62" fmla="*/ 27 w 39"/>
                <a:gd name="T63" fmla="*/ 38 h 48"/>
                <a:gd name="T64" fmla="*/ 28 w 39"/>
                <a:gd name="T65" fmla="*/ 36 h 48"/>
                <a:gd name="T66" fmla="*/ 29 w 39"/>
                <a:gd name="T67" fmla="*/ 33 h 48"/>
                <a:gd name="T68" fmla="*/ 28 w 39"/>
                <a:gd name="T69" fmla="*/ 30 h 48"/>
                <a:gd name="T70" fmla="*/ 27 w 39"/>
                <a:gd name="T71" fmla="*/ 28 h 48"/>
                <a:gd name="T72" fmla="*/ 24 w 39"/>
                <a:gd name="T73" fmla="*/ 27 h 48"/>
                <a:gd name="T74" fmla="*/ 20 w 39"/>
                <a:gd name="T75" fmla="*/ 27 h 48"/>
                <a:gd name="T76" fmla="*/ 10 w 39"/>
                <a:gd name="T77" fmla="*/ 27 h 48"/>
                <a:gd name="T78" fmla="*/ 10 w 39"/>
                <a:gd name="T79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6" y="0"/>
                    <a:pt x="28" y="1"/>
                  </a:cubicBezTo>
                  <a:cubicBezTo>
                    <a:pt x="30" y="1"/>
                    <a:pt x="32" y="2"/>
                    <a:pt x="33" y="3"/>
                  </a:cubicBezTo>
                  <a:cubicBezTo>
                    <a:pt x="35" y="4"/>
                    <a:pt x="36" y="6"/>
                    <a:pt x="36" y="7"/>
                  </a:cubicBezTo>
                  <a:cubicBezTo>
                    <a:pt x="37" y="9"/>
                    <a:pt x="37" y="11"/>
                    <a:pt x="37" y="13"/>
                  </a:cubicBezTo>
                  <a:cubicBezTo>
                    <a:pt x="37" y="15"/>
                    <a:pt x="36" y="17"/>
                    <a:pt x="35" y="19"/>
                  </a:cubicBezTo>
                  <a:cubicBezTo>
                    <a:pt x="34" y="21"/>
                    <a:pt x="32" y="22"/>
                    <a:pt x="30" y="23"/>
                  </a:cubicBezTo>
                  <a:cubicBezTo>
                    <a:pt x="33" y="23"/>
                    <a:pt x="35" y="25"/>
                    <a:pt x="37" y="26"/>
                  </a:cubicBezTo>
                  <a:cubicBezTo>
                    <a:pt x="38" y="28"/>
                    <a:pt x="39" y="31"/>
                    <a:pt x="39" y="34"/>
                  </a:cubicBezTo>
                  <a:cubicBezTo>
                    <a:pt x="39" y="36"/>
                    <a:pt x="39" y="38"/>
                    <a:pt x="38" y="40"/>
                  </a:cubicBezTo>
                  <a:cubicBezTo>
                    <a:pt x="37" y="41"/>
                    <a:pt x="36" y="43"/>
                    <a:pt x="35" y="44"/>
                  </a:cubicBezTo>
                  <a:cubicBezTo>
                    <a:pt x="34" y="45"/>
                    <a:pt x="32" y="46"/>
                    <a:pt x="30" y="47"/>
                  </a:cubicBezTo>
                  <a:cubicBezTo>
                    <a:pt x="27" y="47"/>
                    <a:pt x="25" y="48"/>
                    <a:pt x="22" y="48"/>
                  </a:cubicBezTo>
                  <a:lnTo>
                    <a:pt x="0" y="48"/>
                  </a:lnTo>
                  <a:close/>
                  <a:moveTo>
                    <a:pt x="10" y="19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0" y="19"/>
                    <a:pt x="22" y="19"/>
                    <a:pt x="23" y="19"/>
                  </a:cubicBezTo>
                  <a:cubicBezTo>
                    <a:pt x="24" y="19"/>
                    <a:pt x="25" y="18"/>
                    <a:pt x="25" y="18"/>
                  </a:cubicBezTo>
                  <a:cubicBezTo>
                    <a:pt x="26" y="17"/>
                    <a:pt x="26" y="17"/>
                    <a:pt x="26" y="16"/>
                  </a:cubicBezTo>
                  <a:cubicBezTo>
                    <a:pt x="27" y="15"/>
                    <a:pt x="27" y="14"/>
                    <a:pt x="27" y="14"/>
                  </a:cubicBezTo>
                  <a:cubicBezTo>
                    <a:pt x="27" y="13"/>
                    <a:pt x="27" y="12"/>
                    <a:pt x="26" y="11"/>
                  </a:cubicBezTo>
                  <a:cubicBezTo>
                    <a:pt x="26" y="10"/>
                    <a:pt x="26" y="10"/>
                    <a:pt x="25" y="9"/>
                  </a:cubicBezTo>
                  <a:cubicBezTo>
                    <a:pt x="25" y="9"/>
                    <a:pt x="24" y="9"/>
                    <a:pt x="23" y="8"/>
                  </a:cubicBezTo>
                  <a:cubicBezTo>
                    <a:pt x="22" y="8"/>
                    <a:pt x="20" y="8"/>
                    <a:pt x="19" y="8"/>
                  </a:cubicBezTo>
                  <a:cubicBezTo>
                    <a:pt x="10" y="8"/>
                    <a:pt x="10" y="8"/>
                    <a:pt x="10" y="8"/>
                  </a:cubicBezTo>
                  <a:lnTo>
                    <a:pt x="10" y="19"/>
                  </a:lnTo>
                  <a:close/>
                  <a:moveTo>
                    <a:pt x="10" y="39"/>
                  </a:moveTo>
                  <a:cubicBezTo>
                    <a:pt x="20" y="39"/>
                    <a:pt x="20" y="39"/>
                    <a:pt x="20" y="39"/>
                  </a:cubicBezTo>
                  <a:cubicBezTo>
                    <a:pt x="22" y="39"/>
                    <a:pt x="23" y="39"/>
                    <a:pt x="24" y="39"/>
                  </a:cubicBezTo>
                  <a:cubicBezTo>
                    <a:pt x="25" y="39"/>
                    <a:pt x="26" y="38"/>
                    <a:pt x="27" y="38"/>
                  </a:cubicBezTo>
                  <a:cubicBezTo>
                    <a:pt x="28" y="37"/>
                    <a:pt x="28" y="37"/>
                    <a:pt x="28" y="36"/>
                  </a:cubicBezTo>
                  <a:cubicBezTo>
                    <a:pt x="29" y="35"/>
                    <a:pt x="29" y="34"/>
                    <a:pt x="29" y="33"/>
                  </a:cubicBezTo>
                  <a:cubicBezTo>
                    <a:pt x="29" y="32"/>
                    <a:pt x="29" y="31"/>
                    <a:pt x="28" y="30"/>
                  </a:cubicBezTo>
                  <a:cubicBezTo>
                    <a:pt x="28" y="30"/>
                    <a:pt x="28" y="29"/>
                    <a:pt x="27" y="28"/>
                  </a:cubicBezTo>
                  <a:cubicBezTo>
                    <a:pt x="26" y="28"/>
                    <a:pt x="25" y="27"/>
                    <a:pt x="24" y="27"/>
                  </a:cubicBezTo>
                  <a:cubicBezTo>
                    <a:pt x="23" y="27"/>
                    <a:pt x="22" y="27"/>
                    <a:pt x="20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1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4" name="Freeform 1820">
              <a:extLst>
                <a:ext uri="{FF2B5EF4-FFF2-40B4-BE49-F238E27FC236}">
                  <a16:creationId xmlns:a16="http://schemas.microsoft.com/office/drawing/2014/main" id="{261E1677-DE18-0DFB-4849-BF3E43416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436" y="2699622"/>
              <a:ext cx="44450" cy="52388"/>
            </a:xfrm>
            <a:custGeom>
              <a:avLst/>
              <a:gdLst>
                <a:gd name="T0" fmla="*/ 0 w 28"/>
                <a:gd name="T1" fmla="*/ 33 h 33"/>
                <a:gd name="T2" fmla="*/ 0 w 28"/>
                <a:gd name="T3" fmla="*/ 0 h 33"/>
                <a:gd name="T4" fmla="*/ 8 w 28"/>
                <a:gd name="T5" fmla="*/ 0 h 33"/>
                <a:gd name="T6" fmla="*/ 8 w 28"/>
                <a:gd name="T7" fmla="*/ 13 h 33"/>
                <a:gd name="T8" fmla="*/ 22 w 28"/>
                <a:gd name="T9" fmla="*/ 13 h 33"/>
                <a:gd name="T10" fmla="*/ 22 w 28"/>
                <a:gd name="T11" fmla="*/ 0 h 33"/>
                <a:gd name="T12" fmla="*/ 28 w 28"/>
                <a:gd name="T13" fmla="*/ 0 h 33"/>
                <a:gd name="T14" fmla="*/ 28 w 28"/>
                <a:gd name="T15" fmla="*/ 33 h 33"/>
                <a:gd name="T16" fmla="*/ 22 w 28"/>
                <a:gd name="T17" fmla="*/ 33 h 33"/>
                <a:gd name="T18" fmla="*/ 22 w 28"/>
                <a:gd name="T19" fmla="*/ 18 h 33"/>
                <a:gd name="T20" fmla="*/ 8 w 28"/>
                <a:gd name="T21" fmla="*/ 18 h 33"/>
                <a:gd name="T22" fmla="*/ 8 w 28"/>
                <a:gd name="T23" fmla="*/ 33 h 33"/>
                <a:gd name="T24" fmla="*/ 0 w 28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3">
                  <a:moveTo>
                    <a:pt x="0" y="33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13"/>
                  </a:lnTo>
                  <a:lnTo>
                    <a:pt x="22" y="13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28" y="33"/>
                  </a:lnTo>
                  <a:lnTo>
                    <a:pt x="22" y="33"/>
                  </a:lnTo>
                  <a:lnTo>
                    <a:pt x="22" y="18"/>
                  </a:lnTo>
                  <a:lnTo>
                    <a:pt x="8" y="18"/>
                  </a:lnTo>
                  <a:lnTo>
                    <a:pt x="8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5" name="Freeform 1821">
              <a:extLst>
                <a:ext uri="{FF2B5EF4-FFF2-40B4-BE49-F238E27FC236}">
                  <a16:creationId xmlns:a16="http://schemas.microsoft.com/office/drawing/2014/main" id="{79BF540F-94CF-3314-33B1-6515E72B9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4824" y="2699622"/>
              <a:ext cx="49213" cy="52388"/>
            </a:xfrm>
            <a:custGeom>
              <a:avLst/>
              <a:gdLst>
                <a:gd name="T0" fmla="*/ 13 w 45"/>
                <a:gd name="T1" fmla="*/ 48 h 48"/>
                <a:gd name="T2" fmla="*/ 11 w 45"/>
                <a:gd name="T3" fmla="*/ 48 h 48"/>
                <a:gd name="T4" fmla="*/ 10 w 45"/>
                <a:gd name="T5" fmla="*/ 48 h 48"/>
                <a:gd name="T6" fmla="*/ 10 w 45"/>
                <a:gd name="T7" fmla="*/ 39 h 48"/>
                <a:gd name="T8" fmla="*/ 11 w 45"/>
                <a:gd name="T9" fmla="*/ 40 h 48"/>
                <a:gd name="T10" fmla="*/ 13 w 45"/>
                <a:gd name="T11" fmla="*/ 40 h 48"/>
                <a:gd name="T12" fmla="*/ 15 w 45"/>
                <a:gd name="T13" fmla="*/ 39 h 48"/>
                <a:gd name="T14" fmla="*/ 17 w 45"/>
                <a:gd name="T15" fmla="*/ 39 h 48"/>
                <a:gd name="T16" fmla="*/ 18 w 45"/>
                <a:gd name="T17" fmla="*/ 37 h 48"/>
                <a:gd name="T18" fmla="*/ 19 w 45"/>
                <a:gd name="T19" fmla="*/ 35 h 48"/>
                <a:gd name="T20" fmla="*/ 0 w 45"/>
                <a:gd name="T21" fmla="*/ 0 h 48"/>
                <a:gd name="T22" fmla="*/ 10 w 45"/>
                <a:gd name="T23" fmla="*/ 0 h 48"/>
                <a:gd name="T24" fmla="*/ 24 w 45"/>
                <a:gd name="T25" fmla="*/ 26 h 48"/>
                <a:gd name="T26" fmla="*/ 35 w 45"/>
                <a:gd name="T27" fmla="*/ 0 h 48"/>
                <a:gd name="T28" fmla="*/ 45 w 45"/>
                <a:gd name="T29" fmla="*/ 0 h 48"/>
                <a:gd name="T30" fmla="*/ 29 w 45"/>
                <a:gd name="T31" fmla="*/ 37 h 48"/>
                <a:gd name="T32" fmla="*/ 26 w 45"/>
                <a:gd name="T33" fmla="*/ 42 h 48"/>
                <a:gd name="T34" fmla="*/ 23 w 45"/>
                <a:gd name="T35" fmla="*/ 46 h 48"/>
                <a:gd name="T36" fmla="*/ 19 w 45"/>
                <a:gd name="T37" fmla="*/ 48 h 48"/>
                <a:gd name="T38" fmla="*/ 13 w 45"/>
                <a:gd name="T3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8">
                  <a:moveTo>
                    <a:pt x="13" y="48"/>
                  </a:moveTo>
                  <a:cubicBezTo>
                    <a:pt x="12" y="48"/>
                    <a:pt x="12" y="48"/>
                    <a:pt x="11" y="48"/>
                  </a:cubicBezTo>
                  <a:cubicBezTo>
                    <a:pt x="11" y="48"/>
                    <a:pt x="11" y="48"/>
                    <a:pt x="10" y="4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9"/>
                    <a:pt x="11" y="40"/>
                    <a:pt x="11" y="40"/>
                  </a:cubicBezTo>
                  <a:cubicBezTo>
                    <a:pt x="12" y="40"/>
                    <a:pt x="12" y="40"/>
                    <a:pt x="13" y="40"/>
                  </a:cubicBezTo>
                  <a:cubicBezTo>
                    <a:pt x="14" y="40"/>
                    <a:pt x="15" y="40"/>
                    <a:pt x="15" y="39"/>
                  </a:cubicBezTo>
                  <a:cubicBezTo>
                    <a:pt x="16" y="39"/>
                    <a:pt x="16" y="39"/>
                    <a:pt x="17" y="39"/>
                  </a:cubicBezTo>
                  <a:cubicBezTo>
                    <a:pt x="17" y="38"/>
                    <a:pt x="18" y="38"/>
                    <a:pt x="18" y="37"/>
                  </a:cubicBezTo>
                  <a:cubicBezTo>
                    <a:pt x="18" y="37"/>
                    <a:pt x="19" y="36"/>
                    <a:pt x="19" y="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8" y="39"/>
                    <a:pt x="27" y="41"/>
                    <a:pt x="26" y="42"/>
                  </a:cubicBezTo>
                  <a:cubicBezTo>
                    <a:pt x="25" y="44"/>
                    <a:pt x="24" y="45"/>
                    <a:pt x="23" y="46"/>
                  </a:cubicBezTo>
                  <a:cubicBezTo>
                    <a:pt x="22" y="47"/>
                    <a:pt x="20" y="47"/>
                    <a:pt x="19" y="48"/>
                  </a:cubicBezTo>
                  <a:cubicBezTo>
                    <a:pt x="17" y="48"/>
                    <a:pt x="15" y="48"/>
                    <a:pt x="13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Freeform 1822">
              <a:extLst>
                <a:ext uri="{FF2B5EF4-FFF2-40B4-BE49-F238E27FC236}">
                  <a16:creationId xmlns:a16="http://schemas.microsoft.com/office/drawing/2014/main" id="{0AFF2BC6-F8CD-FCDE-69B7-7B8808446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799" y="2699622"/>
              <a:ext cx="44450" cy="52388"/>
            </a:xfrm>
            <a:custGeom>
              <a:avLst/>
              <a:gdLst>
                <a:gd name="T0" fmla="*/ 11 w 28"/>
                <a:gd name="T1" fmla="*/ 33 h 33"/>
                <a:gd name="T2" fmla="*/ 11 w 28"/>
                <a:gd name="T3" fmla="*/ 5 h 33"/>
                <a:gd name="T4" fmla="*/ 0 w 28"/>
                <a:gd name="T5" fmla="*/ 5 h 33"/>
                <a:gd name="T6" fmla="*/ 0 w 28"/>
                <a:gd name="T7" fmla="*/ 0 h 33"/>
                <a:gd name="T8" fmla="*/ 28 w 28"/>
                <a:gd name="T9" fmla="*/ 0 h 33"/>
                <a:gd name="T10" fmla="*/ 28 w 28"/>
                <a:gd name="T11" fmla="*/ 5 h 33"/>
                <a:gd name="T12" fmla="*/ 18 w 28"/>
                <a:gd name="T13" fmla="*/ 5 h 33"/>
                <a:gd name="T14" fmla="*/ 18 w 28"/>
                <a:gd name="T15" fmla="*/ 33 h 33"/>
                <a:gd name="T16" fmla="*/ 11 w 28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3">
                  <a:moveTo>
                    <a:pt x="11" y="33"/>
                  </a:moveTo>
                  <a:lnTo>
                    <a:pt x="11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5"/>
                  </a:lnTo>
                  <a:lnTo>
                    <a:pt x="18" y="5"/>
                  </a:lnTo>
                  <a:lnTo>
                    <a:pt x="18" y="33"/>
                  </a:lnTo>
                  <a:lnTo>
                    <a:pt x="11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3" name="Freeform 1823">
              <a:extLst>
                <a:ext uri="{FF2B5EF4-FFF2-40B4-BE49-F238E27FC236}">
                  <a16:creationId xmlns:a16="http://schemas.microsoft.com/office/drawing/2014/main" id="{3B49E6F5-6F16-D911-1A18-3CAC9A20E7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186" y="2699622"/>
              <a:ext cx="41275" cy="52388"/>
            </a:xfrm>
            <a:custGeom>
              <a:avLst/>
              <a:gdLst>
                <a:gd name="T0" fmla="*/ 0 w 38"/>
                <a:gd name="T1" fmla="*/ 48 h 48"/>
                <a:gd name="T2" fmla="*/ 0 w 38"/>
                <a:gd name="T3" fmla="*/ 0 h 48"/>
                <a:gd name="T4" fmla="*/ 18 w 38"/>
                <a:gd name="T5" fmla="*/ 0 h 48"/>
                <a:gd name="T6" fmla="*/ 27 w 38"/>
                <a:gd name="T7" fmla="*/ 1 h 48"/>
                <a:gd name="T8" fmla="*/ 33 w 38"/>
                <a:gd name="T9" fmla="*/ 4 h 48"/>
                <a:gd name="T10" fmla="*/ 36 w 38"/>
                <a:gd name="T11" fmla="*/ 9 h 48"/>
                <a:gd name="T12" fmla="*/ 38 w 38"/>
                <a:gd name="T13" fmla="*/ 16 h 48"/>
                <a:gd name="T14" fmla="*/ 36 w 38"/>
                <a:gd name="T15" fmla="*/ 22 h 48"/>
                <a:gd name="T16" fmla="*/ 33 w 38"/>
                <a:gd name="T17" fmla="*/ 27 h 48"/>
                <a:gd name="T18" fmla="*/ 27 w 38"/>
                <a:gd name="T19" fmla="*/ 30 h 48"/>
                <a:gd name="T20" fmla="*/ 18 w 38"/>
                <a:gd name="T21" fmla="*/ 31 h 48"/>
                <a:gd name="T22" fmla="*/ 10 w 38"/>
                <a:gd name="T23" fmla="*/ 31 h 48"/>
                <a:gd name="T24" fmla="*/ 10 w 38"/>
                <a:gd name="T25" fmla="*/ 48 h 48"/>
                <a:gd name="T26" fmla="*/ 0 w 38"/>
                <a:gd name="T27" fmla="*/ 48 h 48"/>
                <a:gd name="T28" fmla="*/ 10 w 38"/>
                <a:gd name="T29" fmla="*/ 23 h 48"/>
                <a:gd name="T30" fmla="*/ 17 w 38"/>
                <a:gd name="T31" fmla="*/ 23 h 48"/>
                <a:gd name="T32" fmla="*/ 25 w 38"/>
                <a:gd name="T33" fmla="*/ 21 h 48"/>
                <a:gd name="T34" fmla="*/ 27 w 38"/>
                <a:gd name="T35" fmla="*/ 16 h 48"/>
                <a:gd name="T36" fmla="*/ 25 w 38"/>
                <a:gd name="T37" fmla="*/ 10 h 48"/>
                <a:gd name="T38" fmla="*/ 17 w 38"/>
                <a:gd name="T39" fmla="*/ 8 h 48"/>
                <a:gd name="T40" fmla="*/ 10 w 38"/>
                <a:gd name="T41" fmla="*/ 8 h 48"/>
                <a:gd name="T42" fmla="*/ 10 w 38"/>
                <a:gd name="T4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2" y="0"/>
                    <a:pt x="25" y="0"/>
                    <a:pt x="27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5" y="5"/>
                    <a:pt x="36" y="7"/>
                    <a:pt x="36" y="9"/>
                  </a:cubicBezTo>
                  <a:cubicBezTo>
                    <a:pt x="37" y="11"/>
                    <a:pt x="38" y="13"/>
                    <a:pt x="38" y="16"/>
                  </a:cubicBezTo>
                  <a:cubicBezTo>
                    <a:pt x="38" y="18"/>
                    <a:pt x="37" y="20"/>
                    <a:pt x="36" y="22"/>
                  </a:cubicBezTo>
                  <a:cubicBezTo>
                    <a:pt x="36" y="24"/>
                    <a:pt x="35" y="26"/>
                    <a:pt x="33" y="27"/>
                  </a:cubicBezTo>
                  <a:cubicBezTo>
                    <a:pt x="31" y="28"/>
                    <a:pt x="29" y="29"/>
                    <a:pt x="27" y="30"/>
                  </a:cubicBezTo>
                  <a:cubicBezTo>
                    <a:pt x="25" y="31"/>
                    <a:pt x="22" y="31"/>
                    <a:pt x="18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48"/>
                    <a:pt x="10" y="48"/>
                    <a:pt x="10" y="48"/>
                  </a:cubicBezTo>
                  <a:lnTo>
                    <a:pt x="0" y="48"/>
                  </a:lnTo>
                  <a:close/>
                  <a:moveTo>
                    <a:pt x="10" y="23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3"/>
                    <a:pt x="24" y="22"/>
                    <a:pt x="25" y="21"/>
                  </a:cubicBezTo>
                  <a:cubicBezTo>
                    <a:pt x="27" y="20"/>
                    <a:pt x="27" y="18"/>
                    <a:pt x="27" y="16"/>
                  </a:cubicBezTo>
                  <a:cubicBezTo>
                    <a:pt x="27" y="13"/>
                    <a:pt x="27" y="12"/>
                    <a:pt x="25" y="10"/>
                  </a:cubicBezTo>
                  <a:cubicBezTo>
                    <a:pt x="24" y="9"/>
                    <a:pt x="21" y="8"/>
                    <a:pt x="17" y="8"/>
                  </a:cubicBezTo>
                  <a:cubicBezTo>
                    <a:pt x="10" y="8"/>
                    <a:pt x="10" y="8"/>
                    <a:pt x="10" y="8"/>
                  </a:cubicBezTo>
                  <a:lnTo>
                    <a:pt x="1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Freeform 1824">
              <a:extLst>
                <a:ext uri="{FF2B5EF4-FFF2-40B4-BE49-F238E27FC236}">
                  <a16:creationId xmlns:a16="http://schemas.microsoft.com/office/drawing/2014/main" id="{B2F896E1-74A5-A093-633F-445C2C69D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811" y="2699622"/>
              <a:ext cx="38100" cy="523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0 h 33"/>
                <a:gd name="T4" fmla="*/ 24 w 24"/>
                <a:gd name="T5" fmla="*/ 0 h 33"/>
                <a:gd name="T6" fmla="*/ 24 w 24"/>
                <a:gd name="T7" fmla="*/ 5 h 33"/>
                <a:gd name="T8" fmla="*/ 8 w 24"/>
                <a:gd name="T9" fmla="*/ 5 h 33"/>
                <a:gd name="T10" fmla="*/ 8 w 24"/>
                <a:gd name="T11" fmla="*/ 13 h 33"/>
                <a:gd name="T12" fmla="*/ 22 w 24"/>
                <a:gd name="T13" fmla="*/ 13 h 33"/>
                <a:gd name="T14" fmla="*/ 22 w 24"/>
                <a:gd name="T15" fmla="*/ 18 h 33"/>
                <a:gd name="T16" fmla="*/ 8 w 24"/>
                <a:gd name="T17" fmla="*/ 18 h 33"/>
                <a:gd name="T18" fmla="*/ 8 w 24"/>
                <a:gd name="T19" fmla="*/ 26 h 33"/>
                <a:gd name="T20" fmla="*/ 24 w 24"/>
                <a:gd name="T21" fmla="*/ 26 h 33"/>
                <a:gd name="T22" fmla="*/ 24 w 24"/>
                <a:gd name="T23" fmla="*/ 33 h 33"/>
                <a:gd name="T24" fmla="*/ 0 w 24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8" y="5"/>
                  </a:lnTo>
                  <a:lnTo>
                    <a:pt x="8" y="13"/>
                  </a:lnTo>
                  <a:lnTo>
                    <a:pt x="22" y="13"/>
                  </a:lnTo>
                  <a:lnTo>
                    <a:pt x="22" y="18"/>
                  </a:lnTo>
                  <a:lnTo>
                    <a:pt x="8" y="18"/>
                  </a:lnTo>
                  <a:lnTo>
                    <a:pt x="8" y="26"/>
                  </a:lnTo>
                  <a:lnTo>
                    <a:pt x="24" y="26"/>
                  </a:lnTo>
                  <a:lnTo>
                    <a:pt x="24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Freeform 1825">
              <a:extLst>
                <a:ext uri="{FF2B5EF4-FFF2-40B4-BE49-F238E27FC236}">
                  <a16:creationId xmlns:a16="http://schemas.microsoft.com/office/drawing/2014/main" id="{5E0DB47D-4960-21D3-65E8-6957ECD0E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436" y="2699622"/>
              <a:ext cx="44450" cy="52388"/>
            </a:xfrm>
            <a:custGeom>
              <a:avLst/>
              <a:gdLst>
                <a:gd name="T0" fmla="*/ 0 w 28"/>
                <a:gd name="T1" fmla="*/ 33 h 33"/>
                <a:gd name="T2" fmla="*/ 0 w 28"/>
                <a:gd name="T3" fmla="*/ 0 h 33"/>
                <a:gd name="T4" fmla="*/ 7 w 28"/>
                <a:gd name="T5" fmla="*/ 0 h 33"/>
                <a:gd name="T6" fmla="*/ 7 w 28"/>
                <a:gd name="T7" fmla="*/ 13 h 33"/>
                <a:gd name="T8" fmla="*/ 20 w 28"/>
                <a:gd name="T9" fmla="*/ 13 h 33"/>
                <a:gd name="T10" fmla="*/ 20 w 28"/>
                <a:gd name="T11" fmla="*/ 0 h 33"/>
                <a:gd name="T12" fmla="*/ 28 w 28"/>
                <a:gd name="T13" fmla="*/ 0 h 33"/>
                <a:gd name="T14" fmla="*/ 28 w 28"/>
                <a:gd name="T15" fmla="*/ 33 h 33"/>
                <a:gd name="T16" fmla="*/ 20 w 28"/>
                <a:gd name="T17" fmla="*/ 33 h 33"/>
                <a:gd name="T18" fmla="*/ 20 w 28"/>
                <a:gd name="T19" fmla="*/ 18 h 33"/>
                <a:gd name="T20" fmla="*/ 7 w 28"/>
                <a:gd name="T21" fmla="*/ 18 h 33"/>
                <a:gd name="T22" fmla="*/ 7 w 28"/>
                <a:gd name="T23" fmla="*/ 33 h 33"/>
                <a:gd name="T24" fmla="*/ 0 w 28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3">
                  <a:moveTo>
                    <a:pt x="0" y="33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13"/>
                  </a:lnTo>
                  <a:lnTo>
                    <a:pt x="20" y="13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28" y="33"/>
                  </a:lnTo>
                  <a:lnTo>
                    <a:pt x="20" y="33"/>
                  </a:lnTo>
                  <a:lnTo>
                    <a:pt x="20" y="18"/>
                  </a:lnTo>
                  <a:lnTo>
                    <a:pt x="7" y="18"/>
                  </a:lnTo>
                  <a:lnTo>
                    <a:pt x="7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Freeform 1826">
              <a:extLst>
                <a:ext uri="{FF2B5EF4-FFF2-40B4-BE49-F238E27FC236}">
                  <a16:creationId xmlns:a16="http://schemas.microsoft.com/office/drawing/2014/main" id="{085EBE26-8E6C-6E4B-13A1-A4C1C2ADA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586" y="2699622"/>
              <a:ext cx="44450" cy="52388"/>
            </a:xfrm>
            <a:custGeom>
              <a:avLst/>
              <a:gdLst>
                <a:gd name="T0" fmla="*/ 0 w 28"/>
                <a:gd name="T1" fmla="*/ 33 h 33"/>
                <a:gd name="T2" fmla="*/ 0 w 28"/>
                <a:gd name="T3" fmla="*/ 0 h 33"/>
                <a:gd name="T4" fmla="*/ 6 w 28"/>
                <a:gd name="T5" fmla="*/ 0 h 33"/>
                <a:gd name="T6" fmla="*/ 6 w 28"/>
                <a:gd name="T7" fmla="*/ 13 h 33"/>
                <a:gd name="T8" fmla="*/ 20 w 28"/>
                <a:gd name="T9" fmla="*/ 13 h 33"/>
                <a:gd name="T10" fmla="*/ 20 w 28"/>
                <a:gd name="T11" fmla="*/ 0 h 33"/>
                <a:gd name="T12" fmla="*/ 28 w 28"/>
                <a:gd name="T13" fmla="*/ 0 h 33"/>
                <a:gd name="T14" fmla="*/ 28 w 28"/>
                <a:gd name="T15" fmla="*/ 33 h 33"/>
                <a:gd name="T16" fmla="*/ 20 w 28"/>
                <a:gd name="T17" fmla="*/ 33 h 33"/>
                <a:gd name="T18" fmla="*/ 20 w 28"/>
                <a:gd name="T19" fmla="*/ 18 h 33"/>
                <a:gd name="T20" fmla="*/ 6 w 28"/>
                <a:gd name="T21" fmla="*/ 18 h 33"/>
                <a:gd name="T22" fmla="*/ 6 w 28"/>
                <a:gd name="T23" fmla="*/ 33 h 33"/>
                <a:gd name="T24" fmla="*/ 0 w 28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3">
                  <a:moveTo>
                    <a:pt x="0" y="3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13"/>
                  </a:lnTo>
                  <a:lnTo>
                    <a:pt x="20" y="13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28" y="33"/>
                  </a:lnTo>
                  <a:lnTo>
                    <a:pt x="20" y="33"/>
                  </a:lnTo>
                  <a:lnTo>
                    <a:pt x="20" y="18"/>
                  </a:lnTo>
                  <a:lnTo>
                    <a:pt x="6" y="18"/>
                  </a:lnTo>
                  <a:lnTo>
                    <a:pt x="6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Freeform 1827">
              <a:extLst>
                <a:ext uri="{FF2B5EF4-FFF2-40B4-BE49-F238E27FC236}">
                  <a16:creationId xmlns:a16="http://schemas.microsoft.com/office/drawing/2014/main" id="{F1BD2ABD-0719-9A55-6516-6D43CFBD9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149" y="2699622"/>
              <a:ext cx="44450" cy="52388"/>
            </a:xfrm>
            <a:custGeom>
              <a:avLst/>
              <a:gdLst>
                <a:gd name="T0" fmla="*/ 0 w 28"/>
                <a:gd name="T1" fmla="*/ 33 h 33"/>
                <a:gd name="T2" fmla="*/ 0 w 28"/>
                <a:gd name="T3" fmla="*/ 0 h 33"/>
                <a:gd name="T4" fmla="*/ 7 w 28"/>
                <a:gd name="T5" fmla="*/ 0 h 33"/>
                <a:gd name="T6" fmla="*/ 7 w 28"/>
                <a:gd name="T7" fmla="*/ 21 h 33"/>
                <a:gd name="T8" fmla="*/ 21 w 28"/>
                <a:gd name="T9" fmla="*/ 0 h 33"/>
                <a:gd name="T10" fmla="*/ 28 w 28"/>
                <a:gd name="T11" fmla="*/ 0 h 33"/>
                <a:gd name="T12" fmla="*/ 28 w 28"/>
                <a:gd name="T13" fmla="*/ 33 h 33"/>
                <a:gd name="T14" fmla="*/ 21 w 28"/>
                <a:gd name="T15" fmla="*/ 33 h 33"/>
                <a:gd name="T16" fmla="*/ 21 w 28"/>
                <a:gd name="T17" fmla="*/ 11 h 33"/>
                <a:gd name="T18" fmla="*/ 6 w 28"/>
                <a:gd name="T19" fmla="*/ 33 h 33"/>
                <a:gd name="T20" fmla="*/ 0 w 28"/>
                <a:gd name="T2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33">
                  <a:moveTo>
                    <a:pt x="0" y="33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21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28" y="33"/>
                  </a:lnTo>
                  <a:lnTo>
                    <a:pt x="21" y="33"/>
                  </a:lnTo>
                  <a:lnTo>
                    <a:pt x="21" y="11"/>
                  </a:lnTo>
                  <a:lnTo>
                    <a:pt x="6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Freeform 1828">
              <a:extLst>
                <a:ext uri="{FF2B5EF4-FFF2-40B4-BE49-F238E27FC236}">
                  <a16:creationId xmlns:a16="http://schemas.microsoft.com/office/drawing/2014/main" id="{DF791C63-1C7F-90DE-5227-4F7450A8E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9949" y="2699622"/>
              <a:ext cx="49213" cy="52388"/>
            </a:xfrm>
            <a:custGeom>
              <a:avLst/>
              <a:gdLst>
                <a:gd name="T0" fmla="*/ 0 w 31"/>
                <a:gd name="T1" fmla="*/ 33 h 33"/>
                <a:gd name="T2" fmla="*/ 11 w 31"/>
                <a:gd name="T3" fmla="*/ 15 h 33"/>
                <a:gd name="T4" fmla="*/ 1 w 31"/>
                <a:gd name="T5" fmla="*/ 0 h 33"/>
                <a:gd name="T6" fmla="*/ 9 w 31"/>
                <a:gd name="T7" fmla="*/ 0 h 33"/>
                <a:gd name="T8" fmla="*/ 16 w 31"/>
                <a:gd name="T9" fmla="*/ 11 h 33"/>
                <a:gd name="T10" fmla="*/ 24 w 31"/>
                <a:gd name="T11" fmla="*/ 0 h 33"/>
                <a:gd name="T12" fmla="*/ 31 w 31"/>
                <a:gd name="T13" fmla="*/ 0 h 33"/>
                <a:gd name="T14" fmla="*/ 21 w 31"/>
                <a:gd name="T15" fmla="*/ 15 h 33"/>
                <a:gd name="T16" fmla="*/ 31 w 31"/>
                <a:gd name="T17" fmla="*/ 33 h 33"/>
                <a:gd name="T18" fmla="*/ 24 w 31"/>
                <a:gd name="T19" fmla="*/ 33 h 33"/>
                <a:gd name="T20" fmla="*/ 16 w 31"/>
                <a:gd name="T21" fmla="*/ 20 h 33"/>
                <a:gd name="T22" fmla="*/ 9 w 31"/>
                <a:gd name="T23" fmla="*/ 33 h 33"/>
                <a:gd name="T24" fmla="*/ 0 w 31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0" y="33"/>
                  </a:moveTo>
                  <a:lnTo>
                    <a:pt x="11" y="15"/>
                  </a:lnTo>
                  <a:lnTo>
                    <a:pt x="1" y="0"/>
                  </a:lnTo>
                  <a:lnTo>
                    <a:pt x="9" y="0"/>
                  </a:lnTo>
                  <a:lnTo>
                    <a:pt x="16" y="11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21" y="15"/>
                  </a:lnTo>
                  <a:lnTo>
                    <a:pt x="31" y="33"/>
                  </a:lnTo>
                  <a:lnTo>
                    <a:pt x="24" y="33"/>
                  </a:lnTo>
                  <a:lnTo>
                    <a:pt x="16" y="20"/>
                  </a:lnTo>
                  <a:lnTo>
                    <a:pt x="9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9" name="Freeform 1829">
              <a:extLst>
                <a:ext uri="{FF2B5EF4-FFF2-40B4-BE49-F238E27FC236}">
                  <a16:creationId xmlns:a16="http://schemas.microsoft.com/office/drawing/2014/main" id="{80CAE59F-3598-B01C-6C06-774E3B2A9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6211" y="2788522"/>
              <a:ext cx="44450" cy="52388"/>
            </a:xfrm>
            <a:custGeom>
              <a:avLst/>
              <a:gdLst>
                <a:gd name="T0" fmla="*/ 0 w 28"/>
                <a:gd name="T1" fmla="*/ 33 h 33"/>
                <a:gd name="T2" fmla="*/ 0 w 28"/>
                <a:gd name="T3" fmla="*/ 0 h 33"/>
                <a:gd name="T4" fmla="*/ 7 w 28"/>
                <a:gd name="T5" fmla="*/ 0 h 33"/>
                <a:gd name="T6" fmla="*/ 7 w 28"/>
                <a:gd name="T7" fmla="*/ 21 h 33"/>
                <a:gd name="T8" fmla="*/ 21 w 28"/>
                <a:gd name="T9" fmla="*/ 0 h 33"/>
                <a:gd name="T10" fmla="*/ 28 w 28"/>
                <a:gd name="T11" fmla="*/ 0 h 33"/>
                <a:gd name="T12" fmla="*/ 28 w 28"/>
                <a:gd name="T13" fmla="*/ 33 h 33"/>
                <a:gd name="T14" fmla="*/ 20 w 28"/>
                <a:gd name="T15" fmla="*/ 33 h 33"/>
                <a:gd name="T16" fmla="*/ 20 w 28"/>
                <a:gd name="T17" fmla="*/ 11 h 33"/>
                <a:gd name="T18" fmla="*/ 6 w 28"/>
                <a:gd name="T19" fmla="*/ 33 h 33"/>
                <a:gd name="T20" fmla="*/ 0 w 28"/>
                <a:gd name="T2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33">
                  <a:moveTo>
                    <a:pt x="0" y="33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21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28" y="33"/>
                  </a:lnTo>
                  <a:lnTo>
                    <a:pt x="20" y="33"/>
                  </a:lnTo>
                  <a:lnTo>
                    <a:pt x="20" y="11"/>
                  </a:lnTo>
                  <a:lnTo>
                    <a:pt x="6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Freeform 1830">
              <a:extLst>
                <a:ext uri="{FF2B5EF4-FFF2-40B4-BE49-F238E27FC236}">
                  <a16:creationId xmlns:a16="http://schemas.microsoft.com/office/drawing/2014/main" id="{1F7782B3-BB33-2EC8-B402-F7E0CE2BC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236" y="2788522"/>
              <a:ext cx="44450" cy="52388"/>
            </a:xfrm>
            <a:custGeom>
              <a:avLst/>
              <a:gdLst>
                <a:gd name="T0" fmla="*/ 0 w 28"/>
                <a:gd name="T1" fmla="*/ 33 h 33"/>
                <a:gd name="T2" fmla="*/ 0 w 28"/>
                <a:gd name="T3" fmla="*/ 0 h 33"/>
                <a:gd name="T4" fmla="*/ 7 w 28"/>
                <a:gd name="T5" fmla="*/ 0 h 33"/>
                <a:gd name="T6" fmla="*/ 7 w 28"/>
                <a:gd name="T7" fmla="*/ 13 h 33"/>
                <a:gd name="T8" fmla="*/ 21 w 28"/>
                <a:gd name="T9" fmla="*/ 13 h 33"/>
                <a:gd name="T10" fmla="*/ 21 w 28"/>
                <a:gd name="T11" fmla="*/ 0 h 33"/>
                <a:gd name="T12" fmla="*/ 28 w 28"/>
                <a:gd name="T13" fmla="*/ 0 h 33"/>
                <a:gd name="T14" fmla="*/ 28 w 28"/>
                <a:gd name="T15" fmla="*/ 33 h 33"/>
                <a:gd name="T16" fmla="*/ 21 w 28"/>
                <a:gd name="T17" fmla="*/ 33 h 33"/>
                <a:gd name="T18" fmla="*/ 21 w 28"/>
                <a:gd name="T19" fmla="*/ 18 h 33"/>
                <a:gd name="T20" fmla="*/ 7 w 28"/>
                <a:gd name="T21" fmla="*/ 18 h 33"/>
                <a:gd name="T22" fmla="*/ 7 w 28"/>
                <a:gd name="T23" fmla="*/ 33 h 33"/>
                <a:gd name="T24" fmla="*/ 0 w 28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3">
                  <a:moveTo>
                    <a:pt x="0" y="33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13"/>
                  </a:lnTo>
                  <a:lnTo>
                    <a:pt x="21" y="13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28" y="33"/>
                  </a:lnTo>
                  <a:lnTo>
                    <a:pt x="21" y="33"/>
                  </a:lnTo>
                  <a:lnTo>
                    <a:pt x="21" y="18"/>
                  </a:lnTo>
                  <a:lnTo>
                    <a:pt x="7" y="18"/>
                  </a:lnTo>
                  <a:lnTo>
                    <a:pt x="7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1" name="Freeform 1831">
              <a:extLst>
                <a:ext uri="{FF2B5EF4-FFF2-40B4-BE49-F238E27FC236}">
                  <a16:creationId xmlns:a16="http://schemas.microsoft.com/office/drawing/2014/main" id="{2FA8C12E-759A-5BB3-50AF-175FC9FEF3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0036" y="2788522"/>
              <a:ext cx="49213" cy="52388"/>
            </a:xfrm>
            <a:custGeom>
              <a:avLst/>
              <a:gdLst>
                <a:gd name="T0" fmla="*/ 0 w 31"/>
                <a:gd name="T1" fmla="*/ 33 h 33"/>
                <a:gd name="T2" fmla="*/ 12 w 31"/>
                <a:gd name="T3" fmla="*/ 0 h 33"/>
                <a:gd name="T4" fmla="*/ 20 w 31"/>
                <a:gd name="T5" fmla="*/ 0 h 33"/>
                <a:gd name="T6" fmla="*/ 31 w 31"/>
                <a:gd name="T7" fmla="*/ 33 h 33"/>
                <a:gd name="T8" fmla="*/ 24 w 31"/>
                <a:gd name="T9" fmla="*/ 33 h 33"/>
                <a:gd name="T10" fmla="*/ 22 w 31"/>
                <a:gd name="T11" fmla="*/ 25 h 33"/>
                <a:gd name="T12" fmla="*/ 9 w 31"/>
                <a:gd name="T13" fmla="*/ 25 h 33"/>
                <a:gd name="T14" fmla="*/ 7 w 31"/>
                <a:gd name="T15" fmla="*/ 33 h 33"/>
                <a:gd name="T16" fmla="*/ 0 w 31"/>
                <a:gd name="T17" fmla="*/ 33 h 33"/>
                <a:gd name="T18" fmla="*/ 11 w 31"/>
                <a:gd name="T19" fmla="*/ 20 h 33"/>
                <a:gd name="T20" fmla="*/ 20 w 31"/>
                <a:gd name="T21" fmla="*/ 20 h 33"/>
                <a:gd name="T22" fmla="*/ 15 w 31"/>
                <a:gd name="T23" fmla="*/ 8 h 33"/>
                <a:gd name="T24" fmla="*/ 11 w 31"/>
                <a:gd name="T25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0" y="33"/>
                  </a:moveTo>
                  <a:lnTo>
                    <a:pt x="12" y="0"/>
                  </a:lnTo>
                  <a:lnTo>
                    <a:pt x="20" y="0"/>
                  </a:lnTo>
                  <a:lnTo>
                    <a:pt x="31" y="33"/>
                  </a:lnTo>
                  <a:lnTo>
                    <a:pt x="24" y="33"/>
                  </a:lnTo>
                  <a:lnTo>
                    <a:pt x="22" y="25"/>
                  </a:lnTo>
                  <a:lnTo>
                    <a:pt x="9" y="25"/>
                  </a:lnTo>
                  <a:lnTo>
                    <a:pt x="7" y="33"/>
                  </a:lnTo>
                  <a:lnTo>
                    <a:pt x="0" y="33"/>
                  </a:lnTo>
                  <a:close/>
                  <a:moveTo>
                    <a:pt x="11" y="20"/>
                  </a:moveTo>
                  <a:lnTo>
                    <a:pt x="20" y="20"/>
                  </a:lnTo>
                  <a:lnTo>
                    <a:pt x="15" y="8"/>
                  </a:lnTo>
                  <a:lnTo>
                    <a:pt x="11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2" name="Freeform 1832">
              <a:extLst>
                <a:ext uri="{FF2B5EF4-FFF2-40B4-BE49-F238E27FC236}">
                  <a16:creationId xmlns:a16="http://schemas.microsoft.com/office/drawing/2014/main" id="{E4A1D31B-1271-A3DE-9D57-E0533F0C05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7186" y="2788522"/>
              <a:ext cx="39688" cy="52388"/>
            </a:xfrm>
            <a:custGeom>
              <a:avLst/>
              <a:gdLst>
                <a:gd name="T0" fmla="*/ 0 w 37"/>
                <a:gd name="T1" fmla="*/ 48 h 48"/>
                <a:gd name="T2" fmla="*/ 0 w 37"/>
                <a:gd name="T3" fmla="*/ 0 h 48"/>
                <a:gd name="T4" fmla="*/ 18 w 37"/>
                <a:gd name="T5" fmla="*/ 0 h 48"/>
                <a:gd name="T6" fmla="*/ 27 w 37"/>
                <a:gd name="T7" fmla="*/ 1 h 48"/>
                <a:gd name="T8" fmla="*/ 33 w 37"/>
                <a:gd name="T9" fmla="*/ 4 h 48"/>
                <a:gd name="T10" fmla="*/ 36 w 37"/>
                <a:gd name="T11" fmla="*/ 9 h 48"/>
                <a:gd name="T12" fmla="*/ 37 w 37"/>
                <a:gd name="T13" fmla="*/ 15 h 48"/>
                <a:gd name="T14" fmla="*/ 36 w 37"/>
                <a:gd name="T15" fmla="*/ 22 h 48"/>
                <a:gd name="T16" fmla="*/ 33 w 37"/>
                <a:gd name="T17" fmla="*/ 27 h 48"/>
                <a:gd name="T18" fmla="*/ 27 w 37"/>
                <a:gd name="T19" fmla="*/ 30 h 48"/>
                <a:gd name="T20" fmla="*/ 18 w 37"/>
                <a:gd name="T21" fmla="*/ 31 h 48"/>
                <a:gd name="T22" fmla="*/ 10 w 37"/>
                <a:gd name="T23" fmla="*/ 31 h 48"/>
                <a:gd name="T24" fmla="*/ 10 w 37"/>
                <a:gd name="T25" fmla="*/ 48 h 48"/>
                <a:gd name="T26" fmla="*/ 0 w 37"/>
                <a:gd name="T27" fmla="*/ 48 h 48"/>
                <a:gd name="T28" fmla="*/ 10 w 37"/>
                <a:gd name="T29" fmla="*/ 23 h 48"/>
                <a:gd name="T30" fmla="*/ 17 w 37"/>
                <a:gd name="T31" fmla="*/ 23 h 48"/>
                <a:gd name="T32" fmla="*/ 25 w 37"/>
                <a:gd name="T33" fmla="*/ 21 h 48"/>
                <a:gd name="T34" fmla="*/ 27 w 37"/>
                <a:gd name="T35" fmla="*/ 15 h 48"/>
                <a:gd name="T36" fmla="*/ 25 w 37"/>
                <a:gd name="T37" fmla="*/ 10 h 48"/>
                <a:gd name="T38" fmla="*/ 17 w 37"/>
                <a:gd name="T39" fmla="*/ 8 h 48"/>
                <a:gd name="T40" fmla="*/ 10 w 37"/>
                <a:gd name="T41" fmla="*/ 8 h 48"/>
                <a:gd name="T42" fmla="*/ 10 w 37"/>
                <a:gd name="T4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0"/>
                    <a:pt x="27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4" y="5"/>
                    <a:pt x="35" y="7"/>
                    <a:pt x="36" y="9"/>
                  </a:cubicBezTo>
                  <a:cubicBezTo>
                    <a:pt x="37" y="11"/>
                    <a:pt x="37" y="13"/>
                    <a:pt x="37" y="15"/>
                  </a:cubicBezTo>
                  <a:cubicBezTo>
                    <a:pt x="37" y="18"/>
                    <a:pt x="37" y="20"/>
                    <a:pt x="36" y="22"/>
                  </a:cubicBezTo>
                  <a:cubicBezTo>
                    <a:pt x="35" y="24"/>
                    <a:pt x="34" y="26"/>
                    <a:pt x="33" y="27"/>
                  </a:cubicBezTo>
                  <a:cubicBezTo>
                    <a:pt x="31" y="28"/>
                    <a:pt x="29" y="29"/>
                    <a:pt x="27" y="30"/>
                  </a:cubicBezTo>
                  <a:cubicBezTo>
                    <a:pt x="24" y="31"/>
                    <a:pt x="21" y="31"/>
                    <a:pt x="18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48"/>
                    <a:pt x="10" y="48"/>
                    <a:pt x="10" y="48"/>
                  </a:cubicBezTo>
                  <a:lnTo>
                    <a:pt x="0" y="48"/>
                  </a:lnTo>
                  <a:close/>
                  <a:moveTo>
                    <a:pt x="10" y="23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3"/>
                    <a:pt x="23" y="22"/>
                    <a:pt x="25" y="21"/>
                  </a:cubicBezTo>
                  <a:cubicBezTo>
                    <a:pt x="26" y="20"/>
                    <a:pt x="27" y="18"/>
                    <a:pt x="27" y="15"/>
                  </a:cubicBezTo>
                  <a:cubicBezTo>
                    <a:pt x="27" y="13"/>
                    <a:pt x="26" y="11"/>
                    <a:pt x="25" y="10"/>
                  </a:cubicBezTo>
                  <a:cubicBezTo>
                    <a:pt x="23" y="9"/>
                    <a:pt x="21" y="8"/>
                    <a:pt x="17" y="8"/>
                  </a:cubicBezTo>
                  <a:cubicBezTo>
                    <a:pt x="10" y="8"/>
                    <a:pt x="10" y="8"/>
                    <a:pt x="10" y="8"/>
                  </a:cubicBezTo>
                  <a:lnTo>
                    <a:pt x="1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3" name="Freeform 1833">
              <a:extLst>
                <a:ext uri="{FF2B5EF4-FFF2-40B4-BE49-F238E27FC236}">
                  <a16:creationId xmlns:a16="http://schemas.microsoft.com/office/drawing/2014/main" id="{CF78431E-40C8-050A-EA0D-CA030B30F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0049" y="2788522"/>
              <a:ext cx="49213" cy="52388"/>
            </a:xfrm>
            <a:custGeom>
              <a:avLst/>
              <a:gdLst>
                <a:gd name="T0" fmla="*/ 13 w 45"/>
                <a:gd name="T1" fmla="*/ 48 h 48"/>
                <a:gd name="T2" fmla="*/ 12 w 45"/>
                <a:gd name="T3" fmla="*/ 48 h 48"/>
                <a:gd name="T4" fmla="*/ 10 w 45"/>
                <a:gd name="T5" fmla="*/ 48 h 48"/>
                <a:gd name="T6" fmla="*/ 10 w 45"/>
                <a:gd name="T7" fmla="*/ 39 h 48"/>
                <a:gd name="T8" fmla="*/ 11 w 45"/>
                <a:gd name="T9" fmla="*/ 40 h 48"/>
                <a:gd name="T10" fmla="*/ 13 w 45"/>
                <a:gd name="T11" fmla="*/ 40 h 48"/>
                <a:gd name="T12" fmla="*/ 15 w 45"/>
                <a:gd name="T13" fmla="*/ 39 h 48"/>
                <a:gd name="T14" fmla="*/ 17 w 45"/>
                <a:gd name="T15" fmla="*/ 39 h 48"/>
                <a:gd name="T16" fmla="*/ 18 w 45"/>
                <a:gd name="T17" fmla="*/ 37 h 48"/>
                <a:gd name="T18" fmla="*/ 19 w 45"/>
                <a:gd name="T19" fmla="*/ 35 h 48"/>
                <a:gd name="T20" fmla="*/ 0 w 45"/>
                <a:gd name="T21" fmla="*/ 0 h 48"/>
                <a:gd name="T22" fmla="*/ 10 w 45"/>
                <a:gd name="T23" fmla="*/ 0 h 48"/>
                <a:gd name="T24" fmla="*/ 24 w 45"/>
                <a:gd name="T25" fmla="*/ 26 h 48"/>
                <a:gd name="T26" fmla="*/ 35 w 45"/>
                <a:gd name="T27" fmla="*/ 0 h 48"/>
                <a:gd name="T28" fmla="*/ 45 w 45"/>
                <a:gd name="T29" fmla="*/ 0 h 48"/>
                <a:gd name="T30" fmla="*/ 29 w 45"/>
                <a:gd name="T31" fmla="*/ 37 h 48"/>
                <a:gd name="T32" fmla="*/ 26 w 45"/>
                <a:gd name="T33" fmla="*/ 42 h 48"/>
                <a:gd name="T34" fmla="*/ 23 w 45"/>
                <a:gd name="T35" fmla="*/ 46 h 48"/>
                <a:gd name="T36" fmla="*/ 19 w 45"/>
                <a:gd name="T37" fmla="*/ 48 h 48"/>
                <a:gd name="T38" fmla="*/ 13 w 45"/>
                <a:gd name="T3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8">
                  <a:moveTo>
                    <a:pt x="13" y="48"/>
                  </a:moveTo>
                  <a:cubicBezTo>
                    <a:pt x="12" y="48"/>
                    <a:pt x="12" y="48"/>
                    <a:pt x="12" y="48"/>
                  </a:cubicBezTo>
                  <a:cubicBezTo>
                    <a:pt x="11" y="48"/>
                    <a:pt x="11" y="48"/>
                    <a:pt x="10" y="4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9"/>
                    <a:pt x="11" y="39"/>
                    <a:pt x="11" y="40"/>
                  </a:cubicBezTo>
                  <a:cubicBezTo>
                    <a:pt x="12" y="40"/>
                    <a:pt x="12" y="40"/>
                    <a:pt x="13" y="40"/>
                  </a:cubicBezTo>
                  <a:cubicBezTo>
                    <a:pt x="14" y="40"/>
                    <a:pt x="15" y="40"/>
                    <a:pt x="15" y="39"/>
                  </a:cubicBezTo>
                  <a:cubicBezTo>
                    <a:pt x="16" y="39"/>
                    <a:pt x="16" y="39"/>
                    <a:pt x="17" y="39"/>
                  </a:cubicBezTo>
                  <a:cubicBezTo>
                    <a:pt x="17" y="38"/>
                    <a:pt x="18" y="38"/>
                    <a:pt x="18" y="37"/>
                  </a:cubicBezTo>
                  <a:cubicBezTo>
                    <a:pt x="18" y="37"/>
                    <a:pt x="19" y="36"/>
                    <a:pt x="19" y="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8" y="39"/>
                    <a:pt x="27" y="41"/>
                    <a:pt x="26" y="42"/>
                  </a:cubicBezTo>
                  <a:cubicBezTo>
                    <a:pt x="25" y="44"/>
                    <a:pt x="24" y="45"/>
                    <a:pt x="23" y="46"/>
                  </a:cubicBezTo>
                  <a:cubicBezTo>
                    <a:pt x="22" y="47"/>
                    <a:pt x="20" y="47"/>
                    <a:pt x="19" y="48"/>
                  </a:cubicBezTo>
                  <a:cubicBezTo>
                    <a:pt x="17" y="48"/>
                    <a:pt x="15" y="48"/>
                    <a:pt x="13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Freeform 1834">
              <a:extLst>
                <a:ext uri="{FF2B5EF4-FFF2-40B4-BE49-F238E27FC236}">
                  <a16:creationId xmlns:a16="http://schemas.microsoft.com/office/drawing/2014/main" id="{FE8A167E-59A4-B4FF-C96E-7937CA9C1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436" y="2788522"/>
              <a:ext cx="73025" cy="52388"/>
            </a:xfrm>
            <a:custGeom>
              <a:avLst/>
              <a:gdLst>
                <a:gd name="T0" fmla="*/ 0 w 46"/>
                <a:gd name="T1" fmla="*/ 33 h 33"/>
                <a:gd name="T2" fmla="*/ 12 w 46"/>
                <a:gd name="T3" fmla="*/ 16 h 33"/>
                <a:gd name="T4" fmla="*/ 1 w 46"/>
                <a:gd name="T5" fmla="*/ 0 h 33"/>
                <a:gd name="T6" fmla="*/ 9 w 46"/>
                <a:gd name="T7" fmla="*/ 0 h 33"/>
                <a:gd name="T8" fmla="*/ 17 w 46"/>
                <a:gd name="T9" fmla="*/ 13 h 33"/>
                <a:gd name="T10" fmla="*/ 19 w 46"/>
                <a:gd name="T11" fmla="*/ 13 h 33"/>
                <a:gd name="T12" fmla="*/ 19 w 46"/>
                <a:gd name="T13" fmla="*/ 0 h 33"/>
                <a:gd name="T14" fmla="*/ 26 w 46"/>
                <a:gd name="T15" fmla="*/ 0 h 33"/>
                <a:gd name="T16" fmla="*/ 26 w 46"/>
                <a:gd name="T17" fmla="*/ 13 h 33"/>
                <a:gd name="T18" fmla="*/ 29 w 46"/>
                <a:gd name="T19" fmla="*/ 13 h 33"/>
                <a:gd name="T20" fmla="*/ 38 w 46"/>
                <a:gd name="T21" fmla="*/ 0 h 33"/>
                <a:gd name="T22" fmla="*/ 45 w 46"/>
                <a:gd name="T23" fmla="*/ 0 h 33"/>
                <a:gd name="T24" fmla="*/ 35 w 46"/>
                <a:gd name="T25" fmla="*/ 15 h 33"/>
                <a:gd name="T26" fmla="*/ 46 w 46"/>
                <a:gd name="T27" fmla="*/ 33 h 33"/>
                <a:gd name="T28" fmla="*/ 38 w 46"/>
                <a:gd name="T29" fmla="*/ 33 h 33"/>
                <a:gd name="T30" fmla="*/ 29 w 46"/>
                <a:gd name="T31" fmla="*/ 18 h 33"/>
                <a:gd name="T32" fmla="*/ 26 w 46"/>
                <a:gd name="T33" fmla="*/ 18 h 33"/>
                <a:gd name="T34" fmla="*/ 26 w 46"/>
                <a:gd name="T35" fmla="*/ 33 h 33"/>
                <a:gd name="T36" fmla="*/ 19 w 46"/>
                <a:gd name="T37" fmla="*/ 33 h 33"/>
                <a:gd name="T38" fmla="*/ 19 w 46"/>
                <a:gd name="T39" fmla="*/ 18 h 33"/>
                <a:gd name="T40" fmla="*/ 17 w 46"/>
                <a:gd name="T41" fmla="*/ 18 h 33"/>
                <a:gd name="T42" fmla="*/ 9 w 46"/>
                <a:gd name="T43" fmla="*/ 33 h 33"/>
                <a:gd name="T44" fmla="*/ 0 w 46"/>
                <a:gd name="T4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" h="33">
                  <a:moveTo>
                    <a:pt x="0" y="33"/>
                  </a:moveTo>
                  <a:lnTo>
                    <a:pt x="12" y="16"/>
                  </a:lnTo>
                  <a:lnTo>
                    <a:pt x="1" y="0"/>
                  </a:lnTo>
                  <a:lnTo>
                    <a:pt x="9" y="0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35" y="15"/>
                  </a:lnTo>
                  <a:lnTo>
                    <a:pt x="46" y="33"/>
                  </a:lnTo>
                  <a:lnTo>
                    <a:pt x="38" y="33"/>
                  </a:lnTo>
                  <a:lnTo>
                    <a:pt x="29" y="18"/>
                  </a:lnTo>
                  <a:lnTo>
                    <a:pt x="26" y="18"/>
                  </a:lnTo>
                  <a:lnTo>
                    <a:pt x="26" y="33"/>
                  </a:lnTo>
                  <a:lnTo>
                    <a:pt x="19" y="33"/>
                  </a:lnTo>
                  <a:lnTo>
                    <a:pt x="19" y="18"/>
                  </a:lnTo>
                  <a:lnTo>
                    <a:pt x="17" y="18"/>
                  </a:lnTo>
                  <a:lnTo>
                    <a:pt x="9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" name="Freeform 1835">
              <a:extLst>
                <a:ext uri="{FF2B5EF4-FFF2-40B4-BE49-F238E27FC236}">
                  <a16:creationId xmlns:a16="http://schemas.microsoft.com/office/drawing/2014/main" id="{9803576C-4AE2-86A9-769C-C19F540DD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1811" y="2788522"/>
              <a:ext cx="44450" cy="52388"/>
            </a:xfrm>
            <a:custGeom>
              <a:avLst/>
              <a:gdLst>
                <a:gd name="T0" fmla="*/ 0 w 28"/>
                <a:gd name="T1" fmla="*/ 33 h 33"/>
                <a:gd name="T2" fmla="*/ 0 w 28"/>
                <a:gd name="T3" fmla="*/ 0 h 33"/>
                <a:gd name="T4" fmla="*/ 7 w 28"/>
                <a:gd name="T5" fmla="*/ 0 h 33"/>
                <a:gd name="T6" fmla="*/ 7 w 28"/>
                <a:gd name="T7" fmla="*/ 13 h 33"/>
                <a:gd name="T8" fmla="*/ 21 w 28"/>
                <a:gd name="T9" fmla="*/ 13 h 33"/>
                <a:gd name="T10" fmla="*/ 21 w 28"/>
                <a:gd name="T11" fmla="*/ 0 h 33"/>
                <a:gd name="T12" fmla="*/ 28 w 28"/>
                <a:gd name="T13" fmla="*/ 0 h 33"/>
                <a:gd name="T14" fmla="*/ 28 w 28"/>
                <a:gd name="T15" fmla="*/ 33 h 33"/>
                <a:gd name="T16" fmla="*/ 21 w 28"/>
                <a:gd name="T17" fmla="*/ 33 h 33"/>
                <a:gd name="T18" fmla="*/ 21 w 28"/>
                <a:gd name="T19" fmla="*/ 18 h 33"/>
                <a:gd name="T20" fmla="*/ 7 w 28"/>
                <a:gd name="T21" fmla="*/ 18 h 33"/>
                <a:gd name="T22" fmla="*/ 7 w 28"/>
                <a:gd name="T23" fmla="*/ 33 h 33"/>
                <a:gd name="T24" fmla="*/ 0 w 28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3">
                  <a:moveTo>
                    <a:pt x="0" y="33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13"/>
                  </a:lnTo>
                  <a:lnTo>
                    <a:pt x="21" y="13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28" y="33"/>
                  </a:lnTo>
                  <a:lnTo>
                    <a:pt x="21" y="33"/>
                  </a:lnTo>
                  <a:lnTo>
                    <a:pt x="21" y="18"/>
                  </a:lnTo>
                  <a:lnTo>
                    <a:pt x="7" y="18"/>
                  </a:lnTo>
                  <a:lnTo>
                    <a:pt x="7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" name="Freeform 1836">
              <a:extLst>
                <a:ext uri="{FF2B5EF4-FFF2-40B4-BE49-F238E27FC236}">
                  <a16:creationId xmlns:a16="http://schemas.microsoft.com/office/drawing/2014/main" id="{4E200ED2-0CE8-045C-4E37-4A406B81F9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8961" y="2788522"/>
              <a:ext cx="55563" cy="52388"/>
            </a:xfrm>
            <a:custGeom>
              <a:avLst/>
              <a:gdLst>
                <a:gd name="T0" fmla="*/ 0 w 51"/>
                <a:gd name="T1" fmla="*/ 48 h 48"/>
                <a:gd name="T2" fmla="*/ 0 w 51"/>
                <a:gd name="T3" fmla="*/ 0 h 48"/>
                <a:gd name="T4" fmla="*/ 10 w 51"/>
                <a:gd name="T5" fmla="*/ 0 h 48"/>
                <a:gd name="T6" fmla="*/ 10 w 51"/>
                <a:gd name="T7" fmla="*/ 17 h 48"/>
                <a:gd name="T8" fmla="*/ 17 w 51"/>
                <a:gd name="T9" fmla="*/ 17 h 48"/>
                <a:gd name="T10" fmla="*/ 25 w 51"/>
                <a:gd name="T11" fmla="*/ 18 h 48"/>
                <a:gd name="T12" fmla="*/ 31 w 51"/>
                <a:gd name="T13" fmla="*/ 21 h 48"/>
                <a:gd name="T14" fmla="*/ 35 w 51"/>
                <a:gd name="T15" fmla="*/ 26 h 48"/>
                <a:gd name="T16" fmla="*/ 36 w 51"/>
                <a:gd name="T17" fmla="*/ 32 h 48"/>
                <a:gd name="T18" fmla="*/ 35 w 51"/>
                <a:gd name="T19" fmla="*/ 38 h 48"/>
                <a:gd name="T20" fmla="*/ 31 w 51"/>
                <a:gd name="T21" fmla="*/ 43 h 48"/>
                <a:gd name="T22" fmla="*/ 25 w 51"/>
                <a:gd name="T23" fmla="*/ 46 h 48"/>
                <a:gd name="T24" fmla="*/ 17 w 51"/>
                <a:gd name="T25" fmla="*/ 48 h 48"/>
                <a:gd name="T26" fmla="*/ 0 w 51"/>
                <a:gd name="T27" fmla="*/ 48 h 48"/>
                <a:gd name="T28" fmla="*/ 10 w 51"/>
                <a:gd name="T29" fmla="*/ 39 h 48"/>
                <a:gd name="T30" fmla="*/ 16 w 51"/>
                <a:gd name="T31" fmla="*/ 39 h 48"/>
                <a:gd name="T32" fmla="*/ 23 w 51"/>
                <a:gd name="T33" fmla="*/ 37 h 48"/>
                <a:gd name="T34" fmla="*/ 25 w 51"/>
                <a:gd name="T35" fmla="*/ 32 h 48"/>
                <a:gd name="T36" fmla="*/ 23 w 51"/>
                <a:gd name="T37" fmla="*/ 27 h 48"/>
                <a:gd name="T38" fmla="*/ 16 w 51"/>
                <a:gd name="T39" fmla="*/ 25 h 48"/>
                <a:gd name="T40" fmla="*/ 10 w 51"/>
                <a:gd name="T41" fmla="*/ 25 h 48"/>
                <a:gd name="T42" fmla="*/ 10 w 51"/>
                <a:gd name="T43" fmla="*/ 39 h 48"/>
                <a:gd name="T44" fmla="*/ 41 w 51"/>
                <a:gd name="T45" fmla="*/ 48 h 48"/>
                <a:gd name="T46" fmla="*/ 41 w 51"/>
                <a:gd name="T47" fmla="*/ 0 h 48"/>
                <a:gd name="T48" fmla="*/ 51 w 51"/>
                <a:gd name="T49" fmla="*/ 0 h 48"/>
                <a:gd name="T50" fmla="*/ 51 w 51"/>
                <a:gd name="T51" fmla="*/ 48 h 48"/>
                <a:gd name="T52" fmla="*/ 41 w 51"/>
                <a:gd name="T5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20" y="17"/>
                    <a:pt x="23" y="17"/>
                    <a:pt x="25" y="18"/>
                  </a:cubicBezTo>
                  <a:cubicBezTo>
                    <a:pt x="28" y="18"/>
                    <a:pt x="30" y="20"/>
                    <a:pt x="31" y="21"/>
                  </a:cubicBezTo>
                  <a:cubicBezTo>
                    <a:pt x="33" y="22"/>
                    <a:pt x="34" y="24"/>
                    <a:pt x="35" y="26"/>
                  </a:cubicBezTo>
                  <a:cubicBezTo>
                    <a:pt x="36" y="28"/>
                    <a:pt x="36" y="30"/>
                    <a:pt x="36" y="32"/>
                  </a:cubicBezTo>
                  <a:cubicBezTo>
                    <a:pt x="36" y="34"/>
                    <a:pt x="36" y="37"/>
                    <a:pt x="35" y="38"/>
                  </a:cubicBezTo>
                  <a:cubicBezTo>
                    <a:pt x="34" y="40"/>
                    <a:pt x="33" y="42"/>
                    <a:pt x="31" y="43"/>
                  </a:cubicBezTo>
                  <a:cubicBezTo>
                    <a:pt x="30" y="45"/>
                    <a:pt x="28" y="46"/>
                    <a:pt x="25" y="46"/>
                  </a:cubicBezTo>
                  <a:cubicBezTo>
                    <a:pt x="23" y="47"/>
                    <a:pt x="20" y="48"/>
                    <a:pt x="17" y="48"/>
                  </a:cubicBezTo>
                  <a:lnTo>
                    <a:pt x="0" y="48"/>
                  </a:lnTo>
                  <a:close/>
                  <a:moveTo>
                    <a:pt x="10" y="39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9" y="39"/>
                    <a:pt x="22" y="38"/>
                    <a:pt x="23" y="37"/>
                  </a:cubicBezTo>
                  <a:cubicBezTo>
                    <a:pt x="25" y="36"/>
                    <a:pt x="25" y="34"/>
                    <a:pt x="25" y="32"/>
                  </a:cubicBezTo>
                  <a:cubicBezTo>
                    <a:pt x="25" y="30"/>
                    <a:pt x="25" y="28"/>
                    <a:pt x="23" y="27"/>
                  </a:cubicBezTo>
                  <a:cubicBezTo>
                    <a:pt x="22" y="26"/>
                    <a:pt x="19" y="25"/>
                    <a:pt x="16" y="25"/>
                  </a:cubicBezTo>
                  <a:cubicBezTo>
                    <a:pt x="10" y="25"/>
                    <a:pt x="10" y="25"/>
                    <a:pt x="10" y="25"/>
                  </a:cubicBezTo>
                  <a:lnTo>
                    <a:pt x="10" y="39"/>
                  </a:lnTo>
                  <a:close/>
                  <a:moveTo>
                    <a:pt x="41" y="48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48"/>
                    <a:pt x="51" y="48"/>
                    <a:pt x="51" y="48"/>
                  </a:cubicBezTo>
                  <a:lnTo>
                    <a:pt x="41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Freeform 1837">
              <a:extLst>
                <a:ext uri="{FF2B5EF4-FFF2-40B4-BE49-F238E27FC236}">
                  <a16:creationId xmlns:a16="http://schemas.microsoft.com/office/drawing/2014/main" id="{0ADF1022-6AC5-99C5-A688-18351A612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461" y="2788522"/>
              <a:ext cx="47625" cy="52388"/>
            </a:xfrm>
            <a:custGeom>
              <a:avLst/>
              <a:gdLst>
                <a:gd name="T0" fmla="*/ 0 w 30"/>
                <a:gd name="T1" fmla="*/ 33 h 33"/>
                <a:gd name="T2" fmla="*/ 11 w 30"/>
                <a:gd name="T3" fmla="*/ 16 h 33"/>
                <a:gd name="T4" fmla="*/ 0 w 30"/>
                <a:gd name="T5" fmla="*/ 0 h 33"/>
                <a:gd name="T6" fmla="*/ 8 w 30"/>
                <a:gd name="T7" fmla="*/ 0 h 33"/>
                <a:gd name="T8" fmla="*/ 15 w 30"/>
                <a:gd name="T9" fmla="*/ 11 h 33"/>
                <a:gd name="T10" fmla="*/ 22 w 30"/>
                <a:gd name="T11" fmla="*/ 0 h 33"/>
                <a:gd name="T12" fmla="*/ 30 w 30"/>
                <a:gd name="T13" fmla="*/ 0 h 33"/>
                <a:gd name="T14" fmla="*/ 20 w 30"/>
                <a:gd name="T15" fmla="*/ 16 h 33"/>
                <a:gd name="T16" fmla="*/ 30 w 30"/>
                <a:gd name="T17" fmla="*/ 33 h 33"/>
                <a:gd name="T18" fmla="*/ 22 w 30"/>
                <a:gd name="T19" fmla="*/ 33 h 33"/>
                <a:gd name="T20" fmla="*/ 15 w 30"/>
                <a:gd name="T21" fmla="*/ 20 h 33"/>
                <a:gd name="T22" fmla="*/ 7 w 30"/>
                <a:gd name="T23" fmla="*/ 33 h 33"/>
                <a:gd name="T24" fmla="*/ 0 w 30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3">
                  <a:moveTo>
                    <a:pt x="0" y="33"/>
                  </a:moveTo>
                  <a:lnTo>
                    <a:pt x="11" y="16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11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20" y="16"/>
                  </a:lnTo>
                  <a:lnTo>
                    <a:pt x="30" y="33"/>
                  </a:lnTo>
                  <a:lnTo>
                    <a:pt x="22" y="33"/>
                  </a:lnTo>
                  <a:lnTo>
                    <a:pt x="15" y="20"/>
                  </a:lnTo>
                  <a:lnTo>
                    <a:pt x="7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" name="Freeform 1838">
              <a:extLst>
                <a:ext uri="{FF2B5EF4-FFF2-40B4-BE49-F238E27FC236}">
                  <a16:creationId xmlns:a16="http://schemas.microsoft.com/office/drawing/2014/main" id="{AFE287A9-90C8-9727-152E-36CA32B24B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5486" y="2788522"/>
              <a:ext cx="41275" cy="52388"/>
            </a:xfrm>
            <a:custGeom>
              <a:avLst/>
              <a:gdLst>
                <a:gd name="T0" fmla="*/ 0 w 38"/>
                <a:gd name="T1" fmla="*/ 48 h 48"/>
                <a:gd name="T2" fmla="*/ 0 w 38"/>
                <a:gd name="T3" fmla="*/ 0 h 48"/>
                <a:gd name="T4" fmla="*/ 19 w 38"/>
                <a:gd name="T5" fmla="*/ 0 h 48"/>
                <a:gd name="T6" fmla="*/ 27 w 38"/>
                <a:gd name="T7" fmla="*/ 1 h 48"/>
                <a:gd name="T8" fmla="*/ 33 w 38"/>
                <a:gd name="T9" fmla="*/ 4 h 48"/>
                <a:gd name="T10" fmla="*/ 37 w 38"/>
                <a:gd name="T11" fmla="*/ 9 h 48"/>
                <a:gd name="T12" fmla="*/ 38 w 38"/>
                <a:gd name="T13" fmla="*/ 15 h 48"/>
                <a:gd name="T14" fmla="*/ 37 w 38"/>
                <a:gd name="T15" fmla="*/ 22 h 48"/>
                <a:gd name="T16" fmla="*/ 33 w 38"/>
                <a:gd name="T17" fmla="*/ 27 h 48"/>
                <a:gd name="T18" fmla="*/ 27 w 38"/>
                <a:gd name="T19" fmla="*/ 30 h 48"/>
                <a:gd name="T20" fmla="*/ 19 w 38"/>
                <a:gd name="T21" fmla="*/ 31 h 48"/>
                <a:gd name="T22" fmla="*/ 11 w 38"/>
                <a:gd name="T23" fmla="*/ 31 h 48"/>
                <a:gd name="T24" fmla="*/ 11 w 38"/>
                <a:gd name="T25" fmla="*/ 48 h 48"/>
                <a:gd name="T26" fmla="*/ 0 w 38"/>
                <a:gd name="T27" fmla="*/ 48 h 48"/>
                <a:gd name="T28" fmla="*/ 11 w 38"/>
                <a:gd name="T29" fmla="*/ 23 h 48"/>
                <a:gd name="T30" fmla="*/ 18 w 38"/>
                <a:gd name="T31" fmla="*/ 23 h 48"/>
                <a:gd name="T32" fmla="*/ 25 w 38"/>
                <a:gd name="T33" fmla="*/ 21 h 48"/>
                <a:gd name="T34" fmla="*/ 28 w 38"/>
                <a:gd name="T35" fmla="*/ 15 h 48"/>
                <a:gd name="T36" fmla="*/ 25 w 38"/>
                <a:gd name="T37" fmla="*/ 10 h 48"/>
                <a:gd name="T38" fmla="*/ 18 w 38"/>
                <a:gd name="T39" fmla="*/ 8 h 48"/>
                <a:gd name="T40" fmla="*/ 11 w 38"/>
                <a:gd name="T41" fmla="*/ 8 h 48"/>
                <a:gd name="T42" fmla="*/ 11 w 38"/>
                <a:gd name="T4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0"/>
                    <a:pt x="25" y="0"/>
                    <a:pt x="27" y="1"/>
                  </a:cubicBezTo>
                  <a:cubicBezTo>
                    <a:pt x="30" y="2"/>
                    <a:pt x="32" y="3"/>
                    <a:pt x="33" y="4"/>
                  </a:cubicBezTo>
                  <a:cubicBezTo>
                    <a:pt x="35" y="5"/>
                    <a:pt x="36" y="7"/>
                    <a:pt x="37" y="9"/>
                  </a:cubicBezTo>
                  <a:cubicBezTo>
                    <a:pt x="38" y="11"/>
                    <a:pt x="38" y="13"/>
                    <a:pt x="38" y="15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6" y="24"/>
                    <a:pt x="35" y="26"/>
                    <a:pt x="33" y="27"/>
                  </a:cubicBezTo>
                  <a:cubicBezTo>
                    <a:pt x="32" y="28"/>
                    <a:pt x="30" y="29"/>
                    <a:pt x="27" y="30"/>
                  </a:cubicBezTo>
                  <a:cubicBezTo>
                    <a:pt x="25" y="31"/>
                    <a:pt x="22" y="31"/>
                    <a:pt x="19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48"/>
                    <a:pt x="11" y="48"/>
                    <a:pt x="11" y="48"/>
                  </a:cubicBezTo>
                  <a:lnTo>
                    <a:pt x="0" y="48"/>
                  </a:lnTo>
                  <a:close/>
                  <a:moveTo>
                    <a:pt x="11" y="23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21" y="23"/>
                    <a:pt x="24" y="22"/>
                    <a:pt x="25" y="21"/>
                  </a:cubicBezTo>
                  <a:cubicBezTo>
                    <a:pt x="27" y="20"/>
                    <a:pt x="28" y="18"/>
                    <a:pt x="28" y="15"/>
                  </a:cubicBezTo>
                  <a:cubicBezTo>
                    <a:pt x="28" y="13"/>
                    <a:pt x="27" y="11"/>
                    <a:pt x="25" y="10"/>
                  </a:cubicBezTo>
                  <a:cubicBezTo>
                    <a:pt x="24" y="9"/>
                    <a:pt x="21" y="8"/>
                    <a:pt x="18" y="8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1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" name="Freeform 1839">
              <a:extLst>
                <a:ext uri="{FF2B5EF4-FFF2-40B4-BE49-F238E27FC236}">
                  <a16:creationId xmlns:a16="http://schemas.microsoft.com/office/drawing/2014/main" id="{131BD685-A0C3-3B2F-5A94-563B741744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3586" y="2788522"/>
              <a:ext cx="50800" cy="52388"/>
            </a:xfrm>
            <a:custGeom>
              <a:avLst/>
              <a:gdLst>
                <a:gd name="T0" fmla="*/ 0 w 32"/>
                <a:gd name="T1" fmla="*/ 33 h 33"/>
                <a:gd name="T2" fmla="*/ 13 w 32"/>
                <a:gd name="T3" fmla="*/ 0 h 33"/>
                <a:gd name="T4" fmla="*/ 19 w 32"/>
                <a:gd name="T5" fmla="*/ 0 h 33"/>
                <a:gd name="T6" fmla="*/ 32 w 32"/>
                <a:gd name="T7" fmla="*/ 33 h 33"/>
                <a:gd name="T8" fmla="*/ 24 w 32"/>
                <a:gd name="T9" fmla="*/ 33 h 33"/>
                <a:gd name="T10" fmla="*/ 21 w 32"/>
                <a:gd name="T11" fmla="*/ 25 h 33"/>
                <a:gd name="T12" fmla="*/ 10 w 32"/>
                <a:gd name="T13" fmla="*/ 25 h 33"/>
                <a:gd name="T14" fmla="*/ 7 w 32"/>
                <a:gd name="T15" fmla="*/ 33 h 33"/>
                <a:gd name="T16" fmla="*/ 0 w 32"/>
                <a:gd name="T17" fmla="*/ 33 h 33"/>
                <a:gd name="T18" fmla="*/ 12 w 32"/>
                <a:gd name="T19" fmla="*/ 20 h 33"/>
                <a:gd name="T20" fmla="*/ 19 w 32"/>
                <a:gd name="T21" fmla="*/ 20 h 33"/>
                <a:gd name="T22" fmla="*/ 16 w 32"/>
                <a:gd name="T23" fmla="*/ 8 h 33"/>
                <a:gd name="T24" fmla="*/ 12 w 32"/>
                <a:gd name="T25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0" y="33"/>
                  </a:moveTo>
                  <a:lnTo>
                    <a:pt x="13" y="0"/>
                  </a:lnTo>
                  <a:lnTo>
                    <a:pt x="19" y="0"/>
                  </a:lnTo>
                  <a:lnTo>
                    <a:pt x="32" y="33"/>
                  </a:lnTo>
                  <a:lnTo>
                    <a:pt x="24" y="33"/>
                  </a:lnTo>
                  <a:lnTo>
                    <a:pt x="21" y="25"/>
                  </a:lnTo>
                  <a:lnTo>
                    <a:pt x="10" y="25"/>
                  </a:lnTo>
                  <a:lnTo>
                    <a:pt x="7" y="33"/>
                  </a:lnTo>
                  <a:lnTo>
                    <a:pt x="0" y="33"/>
                  </a:lnTo>
                  <a:close/>
                  <a:moveTo>
                    <a:pt x="12" y="20"/>
                  </a:moveTo>
                  <a:lnTo>
                    <a:pt x="19" y="20"/>
                  </a:lnTo>
                  <a:lnTo>
                    <a:pt x="16" y="8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" name="Freeform 1840">
              <a:extLst>
                <a:ext uri="{FF2B5EF4-FFF2-40B4-BE49-F238E27FC236}">
                  <a16:creationId xmlns:a16="http://schemas.microsoft.com/office/drawing/2014/main" id="{A157A8F6-0F9A-3EC2-1A5E-F41EFE293B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0736" y="2788522"/>
              <a:ext cx="42863" cy="52388"/>
            </a:xfrm>
            <a:custGeom>
              <a:avLst/>
              <a:gdLst>
                <a:gd name="T0" fmla="*/ 0 w 38"/>
                <a:gd name="T1" fmla="*/ 48 h 48"/>
                <a:gd name="T2" fmla="*/ 0 w 38"/>
                <a:gd name="T3" fmla="*/ 0 h 48"/>
                <a:gd name="T4" fmla="*/ 33 w 38"/>
                <a:gd name="T5" fmla="*/ 0 h 48"/>
                <a:gd name="T6" fmla="*/ 33 w 38"/>
                <a:gd name="T7" fmla="*/ 8 h 48"/>
                <a:gd name="T8" fmla="*/ 10 w 38"/>
                <a:gd name="T9" fmla="*/ 8 h 48"/>
                <a:gd name="T10" fmla="*/ 10 w 38"/>
                <a:gd name="T11" fmla="*/ 18 h 48"/>
                <a:gd name="T12" fmla="*/ 19 w 38"/>
                <a:gd name="T13" fmla="*/ 18 h 48"/>
                <a:gd name="T14" fmla="*/ 27 w 38"/>
                <a:gd name="T15" fmla="*/ 19 h 48"/>
                <a:gd name="T16" fmla="*/ 33 w 38"/>
                <a:gd name="T17" fmla="*/ 22 h 48"/>
                <a:gd name="T18" fmla="*/ 37 w 38"/>
                <a:gd name="T19" fmla="*/ 26 h 48"/>
                <a:gd name="T20" fmla="*/ 38 w 38"/>
                <a:gd name="T21" fmla="*/ 32 h 48"/>
                <a:gd name="T22" fmla="*/ 37 w 38"/>
                <a:gd name="T23" fmla="*/ 39 h 48"/>
                <a:gd name="T24" fmla="*/ 33 w 38"/>
                <a:gd name="T25" fmla="*/ 43 h 48"/>
                <a:gd name="T26" fmla="*/ 27 w 38"/>
                <a:gd name="T27" fmla="*/ 46 h 48"/>
                <a:gd name="T28" fmla="*/ 19 w 38"/>
                <a:gd name="T29" fmla="*/ 48 h 48"/>
                <a:gd name="T30" fmla="*/ 0 w 38"/>
                <a:gd name="T31" fmla="*/ 48 h 48"/>
                <a:gd name="T32" fmla="*/ 10 w 38"/>
                <a:gd name="T33" fmla="*/ 39 h 48"/>
                <a:gd name="T34" fmla="*/ 18 w 38"/>
                <a:gd name="T35" fmla="*/ 39 h 48"/>
                <a:gd name="T36" fmla="*/ 25 w 38"/>
                <a:gd name="T37" fmla="*/ 37 h 48"/>
                <a:gd name="T38" fmla="*/ 27 w 38"/>
                <a:gd name="T39" fmla="*/ 32 h 48"/>
                <a:gd name="T40" fmla="*/ 25 w 38"/>
                <a:gd name="T41" fmla="*/ 27 h 48"/>
                <a:gd name="T42" fmla="*/ 18 w 38"/>
                <a:gd name="T43" fmla="*/ 26 h 48"/>
                <a:gd name="T44" fmla="*/ 10 w 38"/>
                <a:gd name="T45" fmla="*/ 26 h 48"/>
                <a:gd name="T46" fmla="*/ 10 w 38"/>
                <a:gd name="T47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2" y="18"/>
                    <a:pt x="25" y="18"/>
                    <a:pt x="27" y="19"/>
                  </a:cubicBezTo>
                  <a:cubicBezTo>
                    <a:pt x="30" y="19"/>
                    <a:pt x="32" y="20"/>
                    <a:pt x="33" y="22"/>
                  </a:cubicBezTo>
                  <a:cubicBezTo>
                    <a:pt x="35" y="23"/>
                    <a:pt x="36" y="24"/>
                    <a:pt x="37" y="26"/>
                  </a:cubicBezTo>
                  <a:cubicBezTo>
                    <a:pt x="37" y="28"/>
                    <a:pt x="38" y="30"/>
                    <a:pt x="38" y="32"/>
                  </a:cubicBezTo>
                  <a:cubicBezTo>
                    <a:pt x="38" y="35"/>
                    <a:pt x="37" y="37"/>
                    <a:pt x="37" y="39"/>
                  </a:cubicBezTo>
                  <a:cubicBezTo>
                    <a:pt x="36" y="41"/>
                    <a:pt x="35" y="42"/>
                    <a:pt x="33" y="43"/>
                  </a:cubicBezTo>
                  <a:cubicBezTo>
                    <a:pt x="32" y="45"/>
                    <a:pt x="30" y="46"/>
                    <a:pt x="27" y="46"/>
                  </a:cubicBezTo>
                  <a:cubicBezTo>
                    <a:pt x="25" y="47"/>
                    <a:pt x="22" y="48"/>
                    <a:pt x="19" y="48"/>
                  </a:cubicBezTo>
                  <a:lnTo>
                    <a:pt x="0" y="48"/>
                  </a:lnTo>
                  <a:close/>
                  <a:moveTo>
                    <a:pt x="10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21" y="39"/>
                    <a:pt x="24" y="38"/>
                    <a:pt x="25" y="37"/>
                  </a:cubicBezTo>
                  <a:cubicBezTo>
                    <a:pt x="27" y="36"/>
                    <a:pt x="27" y="34"/>
                    <a:pt x="27" y="32"/>
                  </a:cubicBezTo>
                  <a:cubicBezTo>
                    <a:pt x="27" y="30"/>
                    <a:pt x="27" y="29"/>
                    <a:pt x="25" y="27"/>
                  </a:cubicBezTo>
                  <a:cubicBezTo>
                    <a:pt x="24" y="26"/>
                    <a:pt x="21" y="26"/>
                    <a:pt x="18" y="26"/>
                  </a:cubicBezTo>
                  <a:cubicBezTo>
                    <a:pt x="10" y="26"/>
                    <a:pt x="10" y="26"/>
                    <a:pt x="10" y="26"/>
                  </a:cubicBezTo>
                  <a:lnTo>
                    <a:pt x="1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" name="Freeform 1841">
              <a:extLst>
                <a:ext uri="{FF2B5EF4-FFF2-40B4-BE49-F238E27FC236}">
                  <a16:creationId xmlns:a16="http://schemas.microsoft.com/office/drawing/2014/main" id="{D18C1185-4383-85EC-1FD6-E4E7B63DA9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9949" y="2786935"/>
              <a:ext cx="47625" cy="53975"/>
            </a:xfrm>
            <a:custGeom>
              <a:avLst/>
              <a:gdLst>
                <a:gd name="T0" fmla="*/ 22 w 45"/>
                <a:gd name="T1" fmla="*/ 49 h 49"/>
                <a:gd name="T2" fmla="*/ 14 w 45"/>
                <a:gd name="T3" fmla="*/ 48 h 49"/>
                <a:gd name="T4" fmla="*/ 6 w 45"/>
                <a:gd name="T5" fmla="*/ 44 h 49"/>
                <a:gd name="T6" fmla="*/ 1 w 45"/>
                <a:gd name="T7" fmla="*/ 36 h 49"/>
                <a:gd name="T8" fmla="*/ 0 w 45"/>
                <a:gd name="T9" fmla="*/ 25 h 49"/>
                <a:gd name="T10" fmla="*/ 0 w 45"/>
                <a:gd name="T11" fmla="*/ 24 h 49"/>
                <a:gd name="T12" fmla="*/ 1 w 45"/>
                <a:gd name="T13" fmla="*/ 13 h 49"/>
                <a:gd name="T14" fmla="*/ 6 w 45"/>
                <a:gd name="T15" fmla="*/ 5 h 49"/>
                <a:gd name="T16" fmla="*/ 14 w 45"/>
                <a:gd name="T17" fmla="*/ 1 h 49"/>
                <a:gd name="T18" fmla="*/ 22 w 45"/>
                <a:gd name="T19" fmla="*/ 0 h 49"/>
                <a:gd name="T20" fmla="*/ 31 w 45"/>
                <a:gd name="T21" fmla="*/ 1 h 49"/>
                <a:gd name="T22" fmla="*/ 38 w 45"/>
                <a:gd name="T23" fmla="*/ 5 h 49"/>
                <a:gd name="T24" fmla="*/ 43 w 45"/>
                <a:gd name="T25" fmla="*/ 13 h 49"/>
                <a:gd name="T26" fmla="*/ 45 w 45"/>
                <a:gd name="T27" fmla="*/ 24 h 49"/>
                <a:gd name="T28" fmla="*/ 45 w 45"/>
                <a:gd name="T29" fmla="*/ 25 h 49"/>
                <a:gd name="T30" fmla="*/ 43 w 45"/>
                <a:gd name="T31" fmla="*/ 36 h 49"/>
                <a:gd name="T32" fmla="*/ 38 w 45"/>
                <a:gd name="T33" fmla="*/ 44 h 49"/>
                <a:gd name="T34" fmla="*/ 31 w 45"/>
                <a:gd name="T35" fmla="*/ 48 h 49"/>
                <a:gd name="T36" fmla="*/ 22 w 45"/>
                <a:gd name="T37" fmla="*/ 49 h 49"/>
                <a:gd name="T38" fmla="*/ 22 w 45"/>
                <a:gd name="T39" fmla="*/ 41 h 49"/>
                <a:gd name="T40" fmla="*/ 27 w 45"/>
                <a:gd name="T41" fmla="*/ 40 h 49"/>
                <a:gd name="T42" fmla="*/ 30 w 45"/>
                <a:gd name="T43" fmla="*/ 37 h 49"/>
                <a:gd name="T44" fmla="*/ 33 w 45"/>
                <a:gd name="T45" fmla="*/ 32 h 49"/>
                <a:gd name="T46" fmla="*/ 34 w 45"/>
                <a:gd name="T47" fmla="*/ 25 h 49"/>
                <a:gd name="T48" fmla="*/ 34 w 45"/>
                <a:gd name="T49" fmla="*/ 24 h 49"/>
                <a:gd name="T50" fmla="*/ 33 w 45"/>
                <a:gd name="T51" fmla="*/ 16 h 49"/>
                <a:gd name="T52" fmla="*/ 30 w 45"/>
                <a:gd name="T53" fmla="*/ 12 h 49"/>
                <a:gd name="T54" fmla="*/ 27 w 45"/>
                <a:gd name="T55" fmla="*/ 9 h 49"/>
                <a:gd name="T56" fmla="*/ 22 w 45"/>
                <a:gd name="T57" fmla="*/ 9 h 49"/>
                <a:gd name="T58" fmla="*/ 18 w 45"/>
                <a:gd name="T59" fmla="*/ 9 h 49"/>
                <a:gd name="T60" fmla="*/ 14 w 45"/>
                <a:gd name="T61" fmla="*/ 12 h 49"/>
                <a:gd name="T62" fmla="*/ 11 w 45"/>
                <a:gd name="T63" fmla="*/ 16 h 49"/>
                <a:gd name="T64" fmla="*/ 10 w 45"/>
                <a:gd name="T65" fmla="*/ 24 h 49"/>
                <a:gd name="T66" fmla="*/ 10 w 45"/>
                <a:gd name="T67" fmla="*/ 25 h 49"/>
                <a:gd name="T68" fmla="*/ 11 w 45"/>
                <a:gd name="T69" fmla="*/ 32 h 49"/>
                <a:gd name="T70" fmla="*/ 14 w 45"/>
                <a:gd name="T71" fmla="*/ 37 h 49"/>
                <a:gd name="T72" fmla="*/ 18 w 45"/>
                <a:gd name="T73" fmla="*/ 40 h 49"/>
                <a:gd name="T74" fmla="*/ 22 w 45"/>
                <a:gd name="T75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49">
                  <a:moveTo>
                    <a:pt x="22" y="49"/>
                  </a:moveTo>
                  <a:cubicBezTo>
                    <a:pt x="19" y="49"/>
                    <a:pt x="16" y="49"/>
                    <a:pt x="14" y="48"/>
                  </a:cubicBezTo>
                  <a:cubicBezTo>
                    <a:pt x="11" y="47"/>
                    <a:pt x="8" y="46"/>
                    <a:pt x="6" y="44"/>
                  </a:cubicBezTo>
                  <a:cubicBezTo>
                    <a:pt x="4" y="42"/>
                    <a:pt x="3" y="39"/>
                    <a:pt x="1" y="36"/>
                  </a:cubicBezTo>
                  <a:cubicBezTo>
                    <a:pt x="0" y="33"/>
                    <a:pt x="0" y="29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9"/>
                    <a:pt x="0" y="16"/>
                    <a:pt x="1" y="13"/>
                  </a:cubicBezTo>
                  <a:cubicBezTo>
                    <a:pt x="3" y="10"/>
                    <a:pt x="4" y="7"/>
                    <a:pt x="6" y="5"/>
                  </a:cubicBezTo>
                  <a:cubicBezTo>
                    <a:pt x="8" y="4"/>
                    <a:pt x="11" y="2"/>
                    <a:pt x="14" y="1"/>
                  </a:cubicBezTo>
                  <a:cubicBezTo>
                    <a:pt x="16" y="0"/>
                    <a:pt x="19" y="0"/>
                    <a:pt x="22" y="0"/>
                  </a:cubicBezTo>
                  <a:cubicBezTo>
                    <a:pt x="25" y="0"/>
                    <a:pt x="28" y="0"/>
                    <a:pt x="31" y="1"/>
                  </a:cubicBezTo>
                  <a:cubicBezTo>
                    <a:pt x="33" y="2"/>
                    <a:pt x="36" y="4"/>
                    <a:pt x="38" y="5"/>
                  </a:cubicBezTo>
                  <a:cubicBezTo>
                    <a:pt x="40" y="7"/>
                    <a:pt x="42" y="10"/>
                    <a:pt x="43" y="13"/>
                  </a:cubicBezTo>
                  <a:cubicBezTo>
                    <a:pt x="44" y="16"/>
                    <a:pt x="45" y="19"/>
                    <a:pt x="45" y="2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9"/>
                    <a:pt x="44" y="33"/>
                    <a:pt x="43" y="36"/>
                  </a:cubicBezTo>
                  <a:cubicBezTo>
                    <a:pt x="42" y="39"/>
                    <a:pt x="40" y="42"/>
                    <a:pt x="38" y="44"/>
                  </a:cubicBezTo>
                  <a:cubicBezTo>
                    <a:pt x="36" y="46"/>
                    <a:pt x="33" y="47"/>
                    <a:pt x="31" y="48"/>
                  </a:cubicBezTo>
                  <a:cubicBezTo>
                    <a:pt x="28" y="49"/>
                    <a:pt x="25" y="49"/>
                    <a:pt x="22" y="49"/>
                  </a:cubicBezTo>
                  <a:close/>
                  <a:moveTo>
                    <a:pt x="22" y="41"/>
                  </a:moveTo>
                  <a:cubicBezTo>
                    <a:pt x="24" y="41"/>
                    <a:pt x="25" y="40"/>
                    <a:pt x="27" y="40"/>
                  </a:cubicBezTo>
                  <a:cubicBezTo>
                    <a:pt x="28" y="39"/>
                    <a:pt x="29" y="38"/>
                    <a:pt x="30" y="37"/>
                  </a:cubicBezTo>
                  <a:cubicBezTo>
                    <a:pt x="31" y="36"/>
                    <a:pt x="32" y="34"/>
                    <a:pt x="33" y="32"/>
                  </a:cubicBezTo>
                  <a:cubicBezTo>
                    <a:pt x="34" y="30"/>
                    <a:pt x="34" y="28"/>
                    <a:pt x="34" y="25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4" y="21"/>
                    <a:pt x="34" y="18"/>
                    <a:pt x="33" y="16"/>
                  </a:cubicBezTo>
                  <a:cubicBezTo>
                    <a:pt x="32" y="15"/>
                    <a:pt x="31" y="13"/>
                    <a:pt x="30" y="12"/>
                  </a:cubicBezTo>
                  <a:cubicBezTo>
                    <a:pt x="29" y="11"/>
                    <a:pt x="28" y="10"/>
                    <a:pt x="27" y="9"/>
                  </a:cubicBezTo>
                  <a:cubicBezTo>
                    <a:pt x="25" y="9"/>
                    <a:pt x="24" y="9"/>
                    <a:pt x="22" y="9"/>
                  </a:cubicBezTo>
                  <a:cubicBezTo>
                    <a:pt x="21" y="9"/>
                    <a:pt x="19" y="9"/>
                    <a:pt x="18" y="9"/>
                  </a:cubicBezTo>
                  <a:cubicBezTo>
                    <a:pt x="16" y="10"/>
                    <a:pt x="15" y="11"/>
                    <a:pt x="14" y="12"/>
                  </a:cubicBezTo>
                  <a:cubicBezTo>
                    <a:pt x="13" y="13"/>
                    <a:pt x="12" y="15"/>
                    <a:pt x="11" y="16"/>
                  </a:cubicBezTo>
                  <a:cubicBezTo>
                    <a:pt x="11" y="18"/>
                    <a:pt x="10" y="21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8"/>
                    <a:pt x="11" y="30"/>
                    <a:pt x="11" y="32"/>
                  </a:cubicBezTo>
                  <a:cubicBezTo>
                    <a:pt x="12" y="34"/>
                    <a:pt x="13" y="36"/>
                    <a:pt x="14" y="37"/>
                  </a:cubicBezTo>
                  <a:cubicBezTo>
                    <a:pt x="15" y="38"/>
                    <a:pt x="16" y="39"/>
                    <a:pt x="18" y="40"/>
                  </a:cubicBezTo>
                  <a:cubicBezTo>
                    <a:pt x="19" y="40"/>
                    <a:pt x="21" y="41"/>
                    <a:pt x="22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" name="Freeform 1842">
              <a:extLst>
                <a:ext uri="{FF2B5EF4-FFF2-40B4-BE49-F238E27FC236}">
                  <a16:creationId xmlns:a16="http://schemas.microsoft.com/office/drawing/2014/main" id="{CEA8AF47-C3C4-380F-CFB8-FA9FF3212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2336" y="2788522"/>
              <a:ext cx="44450" cy="52388"/>
            </a:xfrm>
            <a:custGeom>
              <a:avLst/>
              <a:gdLst>
                <a:gd name="T0" fmla="*/ 10 w 28"/>
                <a:gd name="T1" fmla="*/ 33 h 33"/>
                <a:gd name="T2" fmla="*/ 10 w 28"/>
                <a:gd name="T3" fmla="*/ 5 h 33"/>
                <a:gd name="T4" fmla="*/ 0 w 28"/>
                <a:gd name="T5" fmla="*/ 5 h 33"/>
                <a:gd name="T6" fmla="*/ 0 w 28"/>
                <a:gd name="T7" fmla="*/ 0 h 33"/>
                <a:gd name="T8" fmla="*/ 28 w 28"/>
                <a:gd name="T9" fmla="*/ 0 h 33"/>
                <a:gd name="T10" fmla="*/ 28 w 28"/>
                <a:gd name="T11" fmla="*/ 5 h 33"/>
                <a:gd name="T12" fmla="*/ 17 w 28"/>
                <a:gd name="T13" fmla="*/ 5 h 33"/>
                <a:gd name="T14" fmla="*/ 17 w 28"/>
                <a:gd name="T15" fmla="*/ 33 h 33"/>
                <a:gd name="T16" fmla="*/ 10 w 28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3">
                  <a:moveTo>
                    <a:pt x="10" y="33"/>
                  </a:move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5"/>
                  </a:lnTo>
                  <a:lnTo>
                    <a:pt x="17" y="5"/>
                  </a:lnTo>
                  <a:lnTo>
                    <a:pt x="17" y="33"/>
                  </a:lnTo>
                  <a:lnTo>
                    <a:pt x="1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" name="Freeform 1843">
              <a:extLst>
                <a:ext uri="{FF2B5EF4-FFF2-40B4-BE49-F238E27FC236}">
                  <a16:creationId xmlns:a16="http://schemas.microsoft.com/office/drawing/2014/main" id="{3EF9BFD5-59DF-56AA-93F0-6D4EC57667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2899" y="2890122"/>
              <a:ext cx="450850" cy="452438"/>
            </a:xfrm>
            <a:custGeom>
              <a:avLst/>
              <a:gdLst>
                <a:gd name="T0" fmla="*/ 208 w 415"/>
                <a:gd name="T1" fmla="*/ 0 h 416"/>
                <a:gd name="T2" fmla="*/ 0 w 415"/>
                <a:gd name="T3" fmla="*/ 208 h 416"/>
                <a:gd name="T4" fmla="*/ 38 w 415"/>
                <a:gd name="T5" fmla="*/ 328 h 416"/>
                <a:gd name="T6" fmla="*/ 49 w 415"/>
                <a:gd name="T7" fmla="*/ 343 h 416"/>
                <a:gd name="T8" fmla="*/ 57 w 415"/>
                <a:gd name="T9" fmla="*/ 352 h 416"/>
                <a:gd name="T10" fmla="*/ 194 w 415"/>
                <a:gd name="T11" fmla="*/ 415 h 416"/>
                <a:gd name="T12" fmla="*/ 205 w 415"/>
                <a:gd name="T13" fmla="*/ 416 h 416"/>
                <a:gd name="T14" fmla="*/ 208 w 415"/>
                <a:gd name="T15" fmla="*/ 416 h 416"/>
                <a:gd name="T16" fmla="*/ 222 w 415"/>
                <a:gd name="T17" fmla="*/ 415 h 416"/>
                <a:gd name="T18" fmla="*/ 301 w 415"/>
                <a:gd name="T19" fmla="*/ 393 h 416"/>
                <a:gd name="T20" fmla="*/ 308 w 415"/>
                <a:gd name="T21" fmla="*/ 390 h 416"/>
                <a:gd name="T22" fmla="*/ 315 w 415"/>
                <a:gd name="T23" fmla="*/ 386 h 416"/>
                <a:gd name="T24" fmla="*/ 358 w 415"/>
                <a:gd name="T25" fmla="*/ 352 h 416"/>
                <a:gd name="T26" fmla="*/ 366 w 415"/>
                <a:gd name="T27" fmla="*/ 342 h 416"/>
                <a:gd name="T28" fmla="*/ 379 w 415"/>
                <a:gd name="T29" fmla="*/ 326 h 416"/>
                <a:gd name="T30" fmla="*/ 415 w 415"/>
                <a:gd name="T31" fmla="*/ 208 h 416"/>
                <a:gd name="T32" fmla="*/ 208 w 415"/>
                <a:gd name="T33" fmla="*/ 0 h 416"/>
                <a:gd name="T34" fmla="*/ 361 w 415"/>
                <a:gd name="T35" fmla="*/ 333 h 416"/>
                <a:gd name="T36" fmla="*/ 344 w 415"/>
                <a:gd name="T37" fmla="*/ 352 h 416"/>
                <a:gd name="T38" fmla="*/ 319 w 415"/>
                <a:gd name="T39" fmla="*/ 372 h 416"/>
                <a:gd name="T40" fmla="*/ 312 w 415"/>
                <a:gd name="T41" fmla="*/ 376 h 416"/>
                <a:gd name="T42" fmla="*/ 305 w 415"/>
                <a:gd name="T43" fmla="*/ 380 h 416"/>
                <a:gd name="T44" fmla="*/ 208 w 415"/>
                <a:gd name="T45" fmla="*/ 406 h 416"/>
                <a:gd name="T46" fmla="*/ 208 w 415"/>
                <a:gd name="T47" fmla="*/ 406 h 416"/>
                <a:gd name="T48" fmla="*/ 204 w 415"/>
                <a:gd name="T49" fmla="*/ 406 h 416"/>
                <a:gd name="T50" fmla="*/ 196 w 415"/>
                <a:gd name="T51" fmla="*/ 406 h 416"/>
                <a:gd name="T52" fmla="*/ 71 w 415"/>
                <a:gd name="T53" fmla="*/ 352 h 416"/>
                <a:gd name="T54" fmla="*/ 54 w 415"/>
                <a:gd name="T55" fmla="*/ 333 h 416"/>
                <a:gd name="T56" fmla="*/ 40 w 415"/>
                <a:gd name="T57" fmla="*/ 313 h 416"/>
                <a:gd name="T58" fmla="*/ 10 w 415"/>
                <a:gd name="T59" fmla="*/ 208 h 416"/>
                <a:gd name="T60" fmla="*/ 208 w 415"/>
                <a:gd name="T61" fmla="*/ 10 h 416"/>
                <a:gd name="T62" fmla="*/ 406 w 415"/>
                <a:gd name="T63" fmla="*/ 208 h 416"/>
                <a:gd name="T64" fmla="*/ 376 w 415"/>
                <a:gd name="T65" fmla="*/ 313 h 416"/>
                <a:gd name="T66" fmla="*/ 361 w 415"/>
                <a:gd name="T67" fmla="*/ 333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5" h="416">
                  <a:moveTo>
                    <a:pt x="208" y="0"/>
                  </a:moveTo>
                  <a:cubicBezTo>
                    <a:pt x="93" y="0"/>
                    <a:pt x="0" y="93"/>
                    <a:pt x="0" y="208"/>
                  </a:cubicBezTo>
                  <a:cubicBezTo>
                    <a:pt x="0" y="253"/>
                    <a:pt x="14" y="294"/>
                    <a:pt x="38" y="328"/>
                  </a:cubicBezTo>
                  <a:cubicBezTo>
                    <a:pt x="42" y="333"/>
                    <a:pt x="45" y="338"/>
                    <a:pt x="49" y="343"/>
                  </a:cubicBezTo>
                  <a:cubicBezTo>
                    <a:pt x="52" y="346"/>
                    <a:pt x="55" y="349"/>
                    <a:pt x="57" y="352"/>
                  </a:cubicBezTo>
                  <a:cubicBezTo>
                    <a:pt x="92" y="388"/>
                    <a:pt x="140" y="412"/>
                    <a:pt x="194" y="415"/>
                  </a:cubicBezTo>
                  <a:cubicBezTo>
                    <a:pt x="197" y="416"/>
                    <a:pt x="201" y="416"/>
                    <a:pt x="205" y="416"/>
                  </a:cubicBezTo>
                  <a:cubicBezTo>
                    <a:pt x="206" y="416"/>
                    <a:pt x="207" y="416"/>
                    <a:pt x="208" y="416"/>
                  </a:cubicBezTo>
                  <a:cubicBezTo>
                    <a:pt x="213" y="416"/>
                    <a:pt x="217" y="416"/>
                    <a:pt x="222" y="415"/>
                  </a:cubicBezTo>
                  <a:cubicBezTo>
                    <a:pt x="251" y="413"/>
                    <a:pt x="277" y="406"/>
                    <a:pt x="301" y="393"/>
                  </a:cubicBezTo>
                  <a:cubicBezTo>
                    <a:pt x="303" y="392"/>
                    <a:pt x="306" y="391"/>
                    <a:pt x="308" y="390"/>
                  </a:cubicBezTo>
                  <a:cubicBezTo>
                    <a:pt x="310" y="389"/>
                    <a:pt x="313" y="387"/>
                    <a:pt x="315" y="386"/>
                  </a:cubicBezTo>
                  <a:cubicBezTo>
                    <a:pt x="331" y="376"/>
                    <a:pt x="345" y="365"/>
                    <a:pt x="358" y="352"/>
                  </a:cubicBezTo>
                  <a:cubicBezTo>
                    <a:pt x="361" y="348"/>
                    <a:pt x="364" y="345"/>
                    <a:pt x="366" y="342"/>
                  </a:cubicBezTo>
                  <a:cubicBezTo>
                    <a:pt x="371" y="337"/>
                    <a:pt x="375" y="331"/>
                    <a:pt x="379" y="326"/>
                  </a:cubicBezTo>
                  <a:cubicBezTo>
                    <a:pt x="402" y="292"/>
                    <a:pt x="415" y="252"/>
                    <a:pt x="415" y="208"/>
                  </a:cubicBezTo>
                  <a:cubicBezTo>
                    <a:pt x="415" y="93"/>
                    <a:pt x="322" y="0"/>
                    <a:pt x="208" y="0"/>
                  </a:cubicBezTo>
                  <a:close/>
                  <a:moveTo>
                    <a:pt x="361" y="333"/>
                  </a:moveTo>
                  <a:cubicBezTo>
                    <a:pt x="356" y="339"/>
                    <a:pt x="350" y="346"/>
                    <a:pt x="344" y="352"/>
                  </a:cubicBezTo>
                  <a:cubicBezTo>
                    <a:pt x="336" y="359"/>
                    <a:pt x="328" y="366"/>
                    <a:pt x="319" y="372"/>
                  </a:cubicBezTo>
                  <a:cubicBezTo>
                    <a:pt x="317" y="373"/>
                    <a:pt x="314" y="375"/>
                    <a:pt x="312" y="376"/>
                  </a:cubicBezTo>
                  <a:cubicBezTo>
                    <a:pt x="310" y="378"/>
                    <a:pt x="308" y="379"/>
                    <a:pt x="305" y="380"/>
                  </a:cubicBezTo>
                  <a:cubicBezTo>
                    <a:pt x="277" y="397"/>
                    <a:pt x="243" y="406"/>
                    <a:pt x="208" y="406"/>
                  </a:cubicBezTo>
                  <a:cubicBezTo>
                    <a:pt x="208" y="406"/>
                    <a:pt x="208" y="406"/>
                    <a:pt x="208" y="406"/>
                  </a:cubicBezTo>
                  <a:cubicBezTo>
                    <a:pt x="206" y="406"/>
                    <a:pt x="205" y="406"/>
                    <a:pt x="204" y="406"/>
                  </a:cubicBezTo>
                  <a:cubicBezTo>
                    <a:pt x="202" y="406"/>
                    <a:pt x="199" y="406"/>
                    <a:pt x="196" y="406"/>
                  </a:cubicBezTo>
                  <a:cubicBezTo>
                    <a:pt x="148" y="403"/>
                    <a:pt x="104" y="383"/>
                    <a:pt x="71" y="352"/>
                  </a:cubicBezTo>
                  <a:cubicBezTo>
                    <a:pt x="65" y="346"/>
                    <a:pt x="59" y="339"/>
                    <a:pt x="54" y="333"/>
                  </a:cubicBezTo>
                  <a:cubicBezTo>
                    <a:pt x="49" y="327"/>
                    <a:pt x="44" y="320"/>
                    <a:pt x="40" y="313"/>
                  </a:cubicBezTo>
                  <a:cubicBezTo>
                    <a:pt x="21" y="283"/>
                    <a:pt x="10" y="247"/>
                    <a:pt x="10" y="208"/>
                  </a:cubicBezTo>
                  <a:cubicBezTo>
                    <a:pt x="10" y="99"/>
                    <a:pt x="98" y="10"/>
                    <a:pt x="208" y="10"/>
                  </a:cubicBezTo>
                  <a:cubicBezTo>
                    <a:pt x="317" y="10"/>
                    <a:pt x="406" y="99"/>
                    <a:pt x="406" y="208"/>
                  </a:cubicBezTo>
                  <a:cubicBezTo>
                    <a:pt x="406" y="247"/>
                    <a:pt x="395" y="283"/>
                    <a:pt x="376" y="313"/>
                  </a:cubicBezTo>
                  <a:cubicBezTo>
                    <a:pt x="371" y="320"/>
                    <a:pt x="366" y="327"/>
                    <a:pt x="361" y="3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" name="Freeform 1844">
              <a:extLst>
                <a:ext uri="{FF2B5EF4-FFF2-40B4-BE49-F238E27FC236}">
                  <a16:creationId xmlns:a16="http://schemas.microsoft.com/office/drawing/2014/main" id="{03068B56-3658-ECF9-0530-2B429228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436" y="3001247"/>
              <a:ext cx="133350" cy="206375"/>
            </a:xfrm>
            <a:custGeom>
              <a:avLst/>
              <a:gdLst>
                <a:gd name="T0" fmla="*/ 42 w 84"/>
                <a:gd name="T1" fmla="*/ 0 h 130"/>
                <a:gd name="T2" fmla="*/ 0 w 84"/>
                <a:gd name="T3" fmla="*/ 68 h 130"/>
                <a:gd name="T4" fmla="*/ 1 w 84"/>
                <a:gd name="T5" fmla="*/ 130 h 130"/>
                <a:gd name="T6" fmla="*/ 84 w 84"/>
                <a:gd name="T7" fmla="*/ 111 h 130"/>
                <a:gd name="T8" fmla="*/ 84 w 84"/>
                <a:gd name="T9" fmla="*/ 68 h 130"/>
                <a:gd name="T10" fmla="*/ 42 w 84"/>
                <a:gd name="T1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130">
                  <a:moveTo>
                    <a:pt x="42" y="0"/>
                  </a:moveTo>
                  <a:lnTo>
                    <a:pt x="0" y="68"/>
                  </a:lnTo>
                  <a:lnTo>
                    <a:pt x="1" y="130"/>
                  </a:lnTo>
                  <a:lnTo>
                    <a:pt x="84" y="111"/>
                  </a:lnTo>
                  <a:lnTo>
                    <a:pt x="84" y="6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C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" name="Freeform 1845">
              <a:extLst>
                <a:ext uri="{FF2B5EF4-FFF2-40B4-BE49-F238E27FC236}">
                  <a16:creationId xmlns:a16="http://schemas.microsoft.com/office/drawing/2014/main" id="{614F2308-B146-4EC5-D6BD-2972BB68A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0549" y="3107610"/>
              <a:ext cx="144463" cy="101600"/>
            </a:xfrm>
            <a:custGeom>
              <a:avLst/>
              <a:gdLst>
                <a:gd name="T0" fmla="*/ 0 w 91"/>
                <a:gd name="T1" fmla="*/ 4 h 64"/>
                <a:gd name="T2" fmla="*/ 0 w 91"/>
                <a:gd name="T3" fmla="*/ 44 h 64"/>
                <a:gd name="T4" fmla="*/ 91 w 91"/>
                <a:gd name="T5" fmla="*/ 64 h 64"/>
                <a:gd name="T6" fmla="*/ 91 w 91"/>
                <a:gd name="T7" fmla="*/ 0 h 64"/>
                <a:gd name="T8" fmla="*/ 0 w 91"/>
                <a:gd name="T9" fmla="*/ 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64">
                  <a:moveTo>
                    <a:pt x="0" y="4"/>
                  </a:moveTo>
                  <a:lnTo>
                    <a:pt x="0" y="44"/>
                  </a:lnTo>
                  <a:lnTo>
                    <a:pt x="91" y="64"/>
                  </a:lnTo>
                  <a:lnTo>
                    <a:pt x="91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C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" name="Freeform 1846">
              <a:extLst>
                <a:ext uri="{FF2B5EF4-FFF2-40B4-BE49-F238E27FC236}">
                  <a16:creationId xmlns:a16="http://schemas.microsoft.com/office/drawing/2014/main" id="{BAF04660-511B-0A86-000C-4E3FB88A4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849" y="2994897"/>
              <a:ext cx="287338" cy="242888"/>
            </a:xfrm>
            <a:custGeom>
              <a:avLst/>
              <a:gdLst>
                <a:gd name="T0" fmla="*/ 181 w 181"/>
                <a:gd name="T1" fmla="*/ 136 h 153"/>
                <a:gd name="T2" fmla="*/ 86 w 181"/>
                <a:gd name="T3" fmla="*/ 153 h 153"/>
                <a:gd name="T4" fmla="*/ 0 w 181"/>
                <a:gd name="T5" fmla="*/ 136 h 153"/>
                <a:gd name="T6" fmla="*/ 0 w 181"/>
                <a:gd name="T7" fmla="*/ 71 h 153"/>
                <a:gd name="T8" fmla="*/ 43 w 181"/>
                <a:gd name="T9" fmla="*/ 0 h 153"/>
                <a:gd name="T10" fmla="*/ 139 w 181"/>
                <a:gd name="T11" fmla="*/ 2 h 153"/>
                <a:gd name="T12" fmla="*/ 180 w 181"/>
                <a:gd name="T13" fmla="*/ 6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153">
                  <a:moveTo>
                    <a:pt x="181" y="136"/>
                  </a:moveTo>
                  <a:lnTo>
                    <a:pt x="86" y="153"/>
                  </a:lnTo>
                  <a:lnTo>
                    <a:pt x="0" y="136"/>
                  </a:lnTo>
                  <a:lnTo>
                    <a:pt x="0" y="71"/>
                  </a:lnTo>
                  <a:lnTo>
                    <a:pt x="43" y="0"/>
                  </a:lnTo>
                  <a:lnTo>
                    <a:pt x="139" y="2"/>
                  </a:lnTo>
                  <a:lnTo>
                    <a:pt x="180" y="69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" name="Freeform 1847">
              <a:extLst>
                <a:ext uri="{FF2B5EF4-FFF2-40B4-BE49-F238E27FC236}">
                  <a16:creationId xmlns:a16="http://schemas.microsoft.com/office/drawing/2014/main" id="{356AA916-0588-6EC3-53C8-C74525972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849" y="2994897"/>
              <a:ext cx="284163" cy="242888"/>
            </a:xfrm>
            <a:custGeom>
              <a:avLst/>
              <a:gdLst>
                <a:gd name="T0" fmla="*/ 0 w 179"/>
                <a:gd name="T1" fmla="*/ 136 h 153"/>
                <a:gd name="T2" fmla="*/ 87 w 179"/>
                <a:gd name="T3" fmla="*/ 116 h 153"/>
                <a:gd name="T4" fmla="*/ 179 w 179"/>
                <a:gd name="T5" fmla="*/ 135 h 153"/>
                <a:gd name="T6" fmla="*/ 179 w 179"/>
                <a:gd name="T7" fmla="*/ 71 h 153"/>
                <a:gd name="T8" fmla="*/ 87 w 179"/>
                <a:gd name="T9" fmla="*/ 73 h 153"/>
                <a:gd name="T10" fmla="*/ 86 w 179"/>
                <a:gd name="T11" fmla="*/ 153 h 153"/>
                <a:gd name="T12" fmla="*/ 86 w 179"/>
                <a:gd name="T13" fmla="*/ 72 h 153"/>
                <a:gd name="T14" fmla="*/ 43 w 179"/>
                <a:gd name="T1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53">
                  <a:moveTo>
                    <a:pt x="0" y="136"/>
                  </a:moveTo>
                  <a:lnTo>
                    <a:pt x="87" y="116"/>
                  </a:lnTo>
                  <a:lnTo>
                    <a:pt x="179" y="135"/>
                  </a:lnTo>
                  <a:lnTo>
                    <a:pt x="179" y="71"/>
                  </a:lnTo>
                  <a:lnTo>
                    <a:pt x="87" y="73"/>
                  </a:lnTo>
                  <a:lnTo>
                    <a:pt x="86" y="153"/>
                  </a:lnTo>
                  <a:lnTo>
                    <a:pt x="86" y="72"/>
                  </a:lnTo>
                  <a:lnTo>
                    <a:pt x="43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8" name="Freeform 1848">
              <a:extLst>
                <a:ext uri="{FF2B5EF4-FFF2-40B4-BE49-F238E27FC236}">
                  <a16:creationId xmlns:a16="http://schemas.microsoft.com/office/drawing/2014/main" id="{C2315F98-BDE4-609D-3541-BAB877E32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286" y="3134597"/>
              <a:ext cx="39688" cy="26988"/>
            </a:xfrm>
            <a:custGeom>
              <a:avLst/>
              <a:gdLst>
                <a:gd name="T0" fmla="*/ 35 w 36"/>
                <a:gd name="T1" fmla="*/ 10 h 24"/>
                <a:gd name="T2" fmla="*/ 22 w 36"/>
                <a:gd name="T3" fmla="*/ 1 h 24"/>
                <a:gd name="T4" fmla="*/ 18 w 36"/>
                <a:gd name="T5" fmla="*/ 3 h 24"/>
                <a:gd name="T6" fmla="*/ 18 w 36"/>
                <a:gd name="T7" fmla="*/ 8 h 24"/>
                <a:gd name="T8" fmla="*/ 2 w 36"/>
                <a:gd name="T9" fmla="*/ 8 h 24"/>
                <a:gd name="T10" fmla="*/ 0 w 36"/>
                <a:gd name="T11" fmla="*/ 10 h 24"/>
                <a:gd name="T12" fmla="*/ 0 w 36"/>
                <a:gd name="T13" fmla="*/ 14 h 24"/>
                <a:gd name="T14" fmla="*/ 2 w 36"/>
                <a:gd name="T15" fmla="*/ 16 h 24"/>
                <a:gd name="T16" fmla="*/ 18 w 36"/>
                <a:gd name="T17" fmla="*/ 16 h 24"/>
                <a:gd name="T18" fmla="*/ 18 w 36"/>
                <a:gd name="T19" fmla="*/ 21 h 24"/>
                <a:gd name="T20" fmla="*/ 22 w 36"/>
                <a:gd name="T21" fmla="*/ 23 h 24"/>
                <a:gd name="T22" fmla="*/ 35 w 36"/>
                <a:gd name="T23" fmla="*/ 14 h 24"/>
                <a:gd name="T24" fmla="*/ 35 w 36"/>
                <a:gd name="T25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4">
                  <a:moveTo>
                    <a:pt x="35" y="10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20" y="0"/>
                    <a:pt x="18" y="1"/>
                    <a:pt x="18" y="3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3"/>
                    <a:pt x="20" y="24"/>
                    <a:pt x="22" y="23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6" y="13"/>
                    <a:pt x="36" y="11"/>
                    <a:pt x="35" y="10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9" name="Freeform 1849">
              <a:extLst>
                <a:ext uri="{FF2B5EF4-FFF2-40B4-BE49-F238E27FC236}">
                  <a16:creationId xmlns:a16="http://schemas.microsoft.com/office/drawing/2014/main" id="{B2BAB5A2-1E0D-901D-F9AF-82F43EFA5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524" y="3134597"/>
              <a:ext cx="38100" cy="26988"/>
            </a:xfrm>
            <a:custGeom>
              <a:avLst/>
              <a:gdLst>
                <a:gd name="T0" fmla="*/ 34 w 35"/>
                <a:gd name="T1" fmla="*/ 10 h 24"/>
                <a:gd name="T2" fmla="*/ 21 w 35"/>
                <a:gd name="T3" fmla="*/ 1 h 24"/>
                <a:gd name="T4" fmla="*/ 17 w 35"/>
                <a:gd name="T5" fmla="*/ 3 h 24"/>
                <a:gd name="T6" fmla="*/ 17 w 35"/>
                <a:gd name="T7" fmla="*/ 8 h 24"/>
                <a:gd name="T8" fmla="*/ 1 w 35"/>
                <a:gd name="T9" fmla="*/ 8 h 24"/>
                <a:gd name="T10" fmla="*/ 0 w 35"/>
                <a:gd name="T11" fmla="*/ 10 h 24"/>
                <a:gd name="T12" fmla="*/ 0 w 35"/>
                <a:gd name="T13" fmla="*/ 14 h 24"/>
                <a:gd name="T14" fmla="*/ 1 w 35"/>
                <a:gd name="T15" fmla="*/ 16 h 24"/>
                <a:gd name="T16" fmla="*/ 17 w 35"/>
                <a:gd name="T17" fmla="*/ 16 h 24"/>
                <a:gd name="T18" fmla="*/ 17 w 35"/>
                <a:gd name="T19" fmla="*/ 21 h 24"/>
                <a:gd name="T20" fmla="*/ 21 w 35"/>
                <a:gd name="T21" fmla="*/ 23 h 24"/>
                <a:gd name="T22" fmla="*/ 34 w 35"/>
                <a:gd name="T23" fmla="*/ 14 h 24"/>
                <a:gd name="T24" fmla="*/ 34 w 35"/>
                <a:gd name="T25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4">
                  <a:moveTo>
                    <a:pt x="34" y="10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1"/>
                    <a:pt x="17" y="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23"/>
                    <a:pt x="19" y="24"/>
                    <a:pt x="21" y="23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3"/>
                    <a:pt x="35" y="11"/>
                    <a:pt x="34" y="10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0" name="Прямоугольник 219">
              <a:extLst>
                <a:ext uri="{FF2B5EF4-FFF2-40B4-BE49-F238E27FC236}">
                  <a16:creationId xmlns:a16="http://schemas.microsoft.com/office/drawing/2014/main" id="{55C198B4-E760-B4F5-ED54-10732AFD24AD}"/>
                </a:ext>
              </a:extLst>
            </p:cNvPr>
            <p:cNvSpPr/>
            <p:nvPr/>
          </p:nvSpPr>
          <p:spPr>
            <a:xfrm>
              <a:off x="2146735" y="3244443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7" name="Группа 326">
            <a:extLst>
              <a:ext uri="{FF2B5EF4-FFF2-40B4-BE49-F238E27FC236}">
                <a16:creationId xmlns:a16="http://schemas.microsoft.com/office/drawing/2014/main" id="{FEB86530-7594-ABE5-EA83-31E70251B986}"/>
              </a:ext>
            </a:extLst>
          </p:cNvPr>
          <p:cNvGrpSpPr>
            <a:grpSpLocks noChangeAspect="1"/>
          </p:cNvGrpSpPr>
          <p:nvPr/>
        </p:nvGrpSpPr>
        <p:grpSpPr>
          <a:xfrm>
            <a:off x="7096992" y="4210323"/>
            <a:ext cx="485808" cy="632520"/>
            <a:chOff x="2957512" y="3300414"/>
            <a:chExt cx="793751" cy="1033462"/>
          </a:xfrm>
        </p:grpSpPr>
        <p:sp>
          <p:nvSpPr>
            <p:cNvPr id="328" name="Freeform 1509">
              <a:extLst>
                <a:ext uri="{FF2B5EF4-FFF2-40B4-BE49-F238E27FC236}">
                  <a16:creationId xmlns:a16="http://schemas.microsoft.com/office/drawing/2014/main" id="{3BCF15F8-8568-E58B-48F3-D7DF9C3B19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2775" y="3300414"/>
              <a:ext cx="68263" cy="84138"/>
            </a:xfrm>
            <a:custGeom>
              <a:avLst/>
              <a:gdLst>
                <a:gd name="T0" fmla="*/ 0 w 39"/>
                <a:gd name="T1" fmla="*/ 48 h 48"/>
                <a:gd name="T2" fmla="*/ 0 w 39"/>
                <a:gd name="T3" fmla="*/ 0 h 48"/>
                <a:gd name="T4" fmla="*/ 21 w 39"/>
                <a:gd name="T5" fmla="*/ 0 h 48"/>
                <a:gd name="T6" fmla="*/ 28 w 39"/>
                <a:gd name="T7" fmla="*/ 1 h 48"/>
                <a:gd name="T8" fmla="*/ 33 w 39"/>
                <a:gd name="T9" fmla="*/ 3 h 48"/>
                <a:gd name="T10" fmla="*/ 36 w 39"/>
                <a:gd name="T11" fmla="*/ 7 h 48"/>
                <a:gd name="T12" fmla="*/ 37 w 39"/>
                <a:gd name="T13" fmla="*/ 13 h 48"/>
                <a:gd name="T14" fmla="*/ 35 w 39"/>
                <a:gd name="T15" fmla="*/ 19 h 48"/>
                <a:gd name="T16" fmla="*/ 30 w 39"/>
                <a:gd name="T17" fmla="*/ 23 h 48"/>
                <a:gd name="T18" fmla="*/ 37 w 39"/>
                <a:gd name="T19" fmla="*/ 27 h 48"/>
                <a:gd name="T20" fmla="*/ 39 w 39"/>
                <a:gd name="T21" fmla="*/ 34 h 48"/>
                <a:gd name="T22" fmla="*/ 38 w 39"/>
                <a:gd name="T23" fmla="*/ 40 h 48"/>
                <a:gd name="T24" fmla="*/ 35 w 39"/>
                <a:gd name="T25" fmla="*/ 44 h 48"/>
                <a:gd name="T26" fmla="*/ 30 w 39"/>
                <a:gd name="T27" fmla="*/ 47 h 48"/>
                <a:gd name="T28" fmla="*/ 22 w 39"/>
                <a:gd name="T29" fmla="*/ 48 h 48"/>
                <a:gd name="T30" fmla="*/ 0 w 39"/>
                <a:gd name="T31" fmla="*/ 48 h 48"/>
                <a:gd name="T32" fmla="*/ 10 w 39"/>
                <a:gd name="T33" fmla="*/ 20 h 48"/>
                <a:gd name="T34" fmla="*/ 19 w 39"/>
                <a:gd name="T35" fmla="*/ 20 h 48"/>
                <a:gd name="T36" fmla="*/ 23 w 39"/>
                <a:gd name="T37" fmla="*/ 19 h 48"/>
                <a:gd name="T38" fmla="*/ 25 w 39"/>
                <a:gd name="T39" fmla="*/ 18 h 48"/>
                <a:gd name="T40" fmla="*/ 26 w 39"/>
                <a:gd name="T41" fmla="*/ 16 h 48"/>
                <a:gd name="T42" fmla="*/ 27 w 39"/>
                <a:gd name="T43" fmla="*/ 14 h 48"/>
                <a:gd name="T44" fmla="*/ 26 w 39"/>
                <a:gd name="T45" fmla="*/ 11 h 48"/>
                <a:gd name="T46" fmla="*/ 25 w 39"/>
                <a:gd name="T47" fmla="*/ 10 h 48"/>
                <a:gd name="T48" fmla="*/ 23 w 39"/>
                <a:gd name="T49" fmla="*/ 9 h 48"/>
                <a:gd name="T50" fmla="*/ 19 w 39"/>
                <a:gd name="T51" fmla="*/ 8 h 48"/>
                <a:gd name="T52" fmla="*/ 10 w 39"/>
                <a:gd name="T53" fmla="*/ 8 h 48"/>
                <a:gd name="T54" fmla="*/ 10 w 39"/>
                <a:gd name="T55" fmla="*/ 20 h 48"/>
                <a:gd name="T56" fmla="*/ 10 w 39"/>
                <a:gd name="T57" fmla="*/ 40 h 48"/>
                <a:gd name="T58" fmla="*/ 20 w 39"/>
                <a:gd name="T59" fmla="*/ 40 h 48"/>
                <a:gd name="T60" fmla="*/ 24 w 39"/>
                <a:gd name="T61" fmla="*/ 39 h 48"/>
                <a:gd name="T62" fmla="*/ 27 w 39"/>
                <a:gd name="T63" fmla="*/ 38 h 48"/>
                <a:gd name="T64" fmla="*/ 28 w 39"/>
                <a:gd name="T65" fmla="*/ 36 h 48"/>
                <a:gd name="T66" fmla="*/ 29 w 39"/>
                <a:gd name="T67" fmla="*/ 33 h 48"/>
                <a:gd name="T68" fmla="*/ 28 w 39"/>
                <a:gd name="T69" fmla="*/ 31 h 48"/>
                <a:gd name="T70" fmla="*/ 27 w 39"/>
                <a:gd name="T71" fmla="*/ 29 h 48"/>
                <a:gd name="T72" fmla="*/ 24 w 39"/>
                <a:gd name="T73" fmla="*/ 27 h 48"/>
                <a:gd name="T74" fmla="*/ 20 w 39"/>
                <a:gd name="T75" fmla="*/ 27 h 48"/>
                <a:gd name="T76" fmla="*/ 10 w 39"/>
                <a:gd name="T77" fmla="*/ 27 h 48"/>
                <a:gd name="T78" fmla="*/ 10 w 39"/>
                <a:gd name="T79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6" y="0"/>
                    <a:pt x="28" y="1"/>
                  </a:cubicBezTo>
                  <a:cubicBezTo>
                    <a:pt x="30" y="1"/>
                    <a:pt x="32" y="2"/>
                    <a:pt x="33" y="3"/>
                  </a:cubicBezTo>
                  <a:cubicBezTo>
                    <a:pt x="35" y="5"/>
                    <a:pt x="36" y="6"/>
                    <a:pt x="36" y="7"/>
                  </a:cubicBezTo>
                  <a:cubicBezTo>
                    <a:pt x="37" y="9"/>
                    <a:pt x="37" y="11"/>
                    <a:pt x="37" y="13"/>
                  </a:cubicBezTo>
                  <a:cubicBezTo>
                    <a:pt x="37" y="15"/>
                    <a:pt x="36" y="17"/>
                    <a:pt x="35" y="19"/>
                  </a:cubicBezTo>
                  <a:cubicBezTo>
                    <a:pt x="34" y="21"/>
                    <a:pt x="32" y="22"/>
                    <a:pt x="30" y="23"/>
                  </a:cubicBezTo>
                  <a:cubicBezTo>
                    <a:pt x="33" y="24"/>
                    <a:pt x="35" y="25"/>
                    <a:pt x="37" y="27"/>
                  </a:cubicBezTo>
                  <a:cubicBezTo>
                    <a:pt x="38" y="29"/>
                    <a:pt x="39" y="31"/>
                    <a:pt x="39" y="34"/>
                  </a:cubicBezTo>
                  <a:cubicBezTo>
                    <a:pt x="39" y="36"/>
                    <a:pt x="39" y="38"/>
                    <a:pt x="38" y="40"/>
                  </a:cubicBezTo>
                  <a:cubicBezTo>
                    <a:pt x="38" y="42"/>
                    <a:pt x="37" y="43"/>
                    <a:pt x="35" y="44"/>
                  </a:cubicBezTo>
                  <a:cubicBezTo>
                    <a:pt x="34" y="45"/>
                    <a:pt x="32" y="46"/>
                    <a:pt x="30" y="47"/>
                  </a:cubicBezTo>
                  <a:cubicBezTo>
                    <a:pt x="28" y="47"/>
                    <a:pt x="25" y="48"/>
                    <a:pt x="22" y="48"/>
                  </a:cubicBezTo>
                  <a:lnTo>
                    <a:pt x="0" y="48"/>
                  </a:lnTo>
                  <a:close/>
                  <a:moveTo>
                    <a:pt x="10" y="20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2" y="19"/>
                    <a:pt x="23" y="19"/>
                  </a:cubicBezTo>
                  <a:cubicBezTo>
                    <a:pt x="24" y="19"/>
                    <a:pt x="25" y="18"/>
                    <a:pt x="25" y="18"/>
                  </a:cubicBezTo>
                  <a:cubicBezTo>
                    <a:pt x="26" y="17"/>
                    <a:pt x="26" y="17"/>
                    <a:pt x="26" y="16"/>
                  </a:cubicBezTo>
                  <a:cubicBezTo>
                    <a:pt x="27" y="16"/>
                    <a:pt x="27" y="15"/>
                    <a:pt x="27" y="14"/>
                  </a:cubicBezTo>
                  <a:cubicBezTo>
                    <a:pt x="27" y="13"/>
                    <a:pt x="27" y="12"/>
                    <a:pt x="26" y="11"/>
                  </a:cubicBezTo>
                  <a:cubicBezTo>
                    <a:pt x="26" y="11"/>
                    <a:pt x="26" y="10"/>
                    <a:pt x="25" y="10"/>
                  </a:cubicBezTo>
                  <a:cubicBezTo>
                    <a:pt x="25" y="9"/>
                    <a:pt x="24" y="9"/>
                    <a:pt x="23" y="9"/>
                  </a:cubicBezTo>
                  <a:cubicBezTo>
                    <a:pt x="22" y="8"/>
                    <a:pt x="21" y="8"/>
                    <a:pt x="19" y="8"/>
                  </a:cubicBezTo>
                  <a:cubicBezTo>
                    <a:pt x="10" y="8"/>
                    <a:pt x="10" y="8"/>
                    <a:pt x="10" y="8"/>
                  </a:cubicBezTo>
                  <a:lnTo>
                    <a:pt x="10" y="20"/>
                  </a:lnTo>
                  <a:close/>
                  <a:moveTo>
                    <a:pt x="10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22" y="40"/>
                    <a:pt x="23" y="40"/>
                    <a:pt x="24" y="39"/>
                  </a:cubicBezTo>
                  <a:cubicBezTo>
                    <a:pt x="25" y="39"/>
                    <a:pt x="26" y="39"/>
                    <a:pt x="27" y="38"/>
                  </a:cubicBezTo>
                  <a:cubicBezTo>
                    <a:pt x="28" y="37"/>
                    <a:pt x="28" y="37"/>
                    <a:pt x="28" y="36"/>
                  </a:cubicBezTo>
                  <a:cubicBezTo>
                    <a:pt x="29" y="35"/>
                    <a:pt x="29" y="34"/>
                    <a:pt x="29" y="33"/>
                  </a:cubicBezTo>
                  <a:cubicBezTo>
                    <a:pt x="29" y="32"/>
                    <a:pt x="29" y="31"/>
                    <a:pt x="28" y="31"/>
                  </a:cubicBezTo>
                  <a:cubicBezTo>
                    <a:pt x="28" y="30"/>
                    <a:pt x="28" y="29"/>
                    <a:pt x="27" y="29"/>
                  </a:cubicBezTo>
                  <a:cubicBezTo>
                    <a:pt x="26" y="28"/>
                    <a:pt x="25" y="28"/>
                    <a:pt x="24" y="27"/>
                  </a:cubicBezTo>
                  <a:cubicBezTo>
                    <a:pt x="23" y="27"/>
                    <a:pt x="22" y="27"/>
                    <a:pt x="20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1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9" name="Freeform 1510">
              <a:extLst>
                <a:ext uri="{FF2B5EF4-FFF2-40B4-BE49-F238E27FC236}">
                  <a16:creationId xmlns:a16="http://schemas.microsoft.com/office/drawing/2014/main" id="{7597C4A0-573C-1A72-F5A5-7C0EA6C1E7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3737" y="3300414"/>
              <a:ext cx="66675" cy="84138"/>
            </a:xfrm>
            <a:custGeom>
              <a:avLst/>
              <a:gdLst>
                <a:gd name="T0" fmla="*/ 0 w 38"/>
                <a:gd name="T1" fmla="*/ 48 h 48"/>
                <a:gd name="T2" fmla="*/ 0 w 38"/>
                <a:gd name="T3" fmla="*/ 0 h 48"/>
                <a:gd name="T4" fmla="*/ 19 w 38"/>
                <a:gd name="T5" fmla="*/ 0 h 48"/>
                <a:gd name="T6" fmla="*/ 27 w 38"/>
                <a:gd name="T7" fmla="*/ 1 h 48"/>
                <a:gd name="T8" fmla="*/ 33 w 38"/>
                <a:gd name="T9" fmla="*/ 4 h 48"/>
                <a:gd name="T10" fmla="*/ 37 w 38"/>
                <a:gd name="T11" fmla="*/ 9 h 48"/>
                <a:gd name="T12" fmla="*/ 38 w 38"/>
                <a:gd name="T13" fmla="*/ 16 h 48"/>
                <a:gd name="T14" fmla="*/ 37 w 38"/>
                <a:gd name="T15" fmla="*/ 22 h 48"/>
                <a:gd name="T16" fmla="*/ 33 w 38"/>
                <a:gd name="T17" fmla="*/ 27 h 48"/>
                <a:gd name="T18" fmla="*/ 27 w 38"/>
                <a:gd name="T19" fmla="*/ 30 h 48"/>
                <a:gd name="T20" fmla="*/ 19 w 38"/>
                <a:gd name="T21" fmla="*/ 32 h 48"/>
                <a:gd name="T22" fmla="*/ 11 w 38"/>
                <a:gd name="T23" fmla="*/ 32 h 48"/>
                <a:gd name="T24" fmla="*/ 11 w 38"/>
                <a:gd name="T25" fmla="*/ 48 h 48"/>
                <a:gd name="T26" fmla="*/ 0 w 38"/>
                <a:gd name="T27" fmla="*/ 48 h 48"/>
                <a:gd name="T28" fmla="*/ 11 w 38"/>
                <a:gd name="T29" fmla="*/ 23 h 48"/>
                <a:gd name="T30" fmla="*/ 18 w 38"/>
                <a:gd name="T31" fmla="*/ 23 h 48"/>
                <a:gd name="T32" fmla="*/ 25 w 38"/>
                <a:gd name="T33" fmla="*/ 21 h 48"/>
                <a:gd name="T34" fmla="*/ 28 w 38"/>
                <a:gd name="T35" fmla="*/ 16 h 48"/>
                <a:gd name="T36" fmla="*/ 25 w 38"/>
                <a:gd name="T37" fmla="*/ 10 h 48"/>
                <a:gd name="T38" fmla="*/ 18 w 38"/>
                <a:gd name="T39" fmla="*/ 9 h 48"/>
                <a:gd name="T40" fmla="*/ 11 w 38"/>
                <a:gd name="T41" fmla="*/ 9 h 48"/>
                <a:gd name="T42" fmla="*/ 11 w 38"/>
                <a:gd name="T4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0"/>
                    <a:pt x="25" y="0"/>
                    <a:pt x="27" y="1"/>
                  </a:cubicBezTo>
                  <a:cubicBezTo>
                    <a:pt x="30" y="2"/>
                    <a:pt x="32" y="3"/>
                    <a:pt x="33" y="4"/>
                  </a:cubicBezTo>
                  <a:cubicBezTo>
                    <a:pt x="35" y="6"/>
                    <a:pt x="36" y="7"/>
                    <a:pt x="37" y="9"/>
                  </a:cubicBezTo>
                  <a:cubicBezTo>
                    <a:pt x="38" y="11"/>
                    <a:pt x="38" y="13"/>
                    <a:pt x="38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6" y="24"/>
                    <a:pt x="35" y="26"/>
                    <a:pt x="33" y="27"/>
                  </a:cubicBezTo>
                  <a:cubicBezTo>
                    <a:pt x="32" y="29"/>
                    <a:pt x="30" y="30"/>
                    <a:pt x="27" y="30"/>
                  </a:cubicBezTo>
                  <a:cubicBezTo>
                    <a:pt x="25" y="31"/>
                    <a:pt x="22" y="32"/>
                    <a:pt x="19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48"/>
                    <a:pt x="11" y="48"/>
                    <a:pt x="11" y="48"/>
                  </a:cubicBezTo>
                  <a:lnTo>
                    <a:pt x="0" y="48"/>
                  </a:lnTo>
                  <a:close/>
                  <a:moveTo>
                    <a:pt x="11" y="23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21" y="23"/>
                    <a:pt x="24" y="22"/>
                    <a:pt x="25" y="21"/>
                  </a:cubicBezTo>
                  <a:cubicBezTo>
                    <a:pt x="27" y="20"/>
                    <a:pt x="28" y="18"/>
                    <a:pt x="28" y="16"/>
                  </a:cubicBezTo>
                  <a:cubicBezTo>
                    <a:pt x="28" y="14"/>
                    <a:pt x="27" y="12"/>
                    <a:pt x="25" y="10"/>
                  </a:cubicBezTo>
                  <a:cubicBezTo>
                    <a:pt x="24" y="9"/>
                    <a:pt x="21" y="9"/>
                    <a:pt x="18" y="9"/>
                  </a:cubicBezTo>
                  <a:cubicBezTo>
                    <a:pt x="11" y="9"/>
                    <a:pt x="11" y="9"/>
                    <a:pt x="11" y="9"/>
                  </a:cubicBezTo>
                  <a:lnTo>
                    <a:pt x="11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0" name="Freeform 1511">
              <a:extLst>
                <a:ext uri="{FF2B5EF4-FFF2-40B4-BE49-F238E27FC236}">
                  <a16:creationId xmlns:a16="http://schemas.microsoft.com/office/drawing/2014/main" id="{4B210AF0-A952-E631-9AFB-437BDA6FB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700" y="3300414"/>
              <a:ext cx="57150" cy="84138"/>
            </a:xfrm>
            <a:custGeom>
              <a:avLst/>
              <a:gdLst>
                <a:gd name="T0" fmla="*/ 0 w 36"/>
                <a:gd name="T1" fmla="*/ 53 h 53"/>
                <a:gd name="T2" fmla="*/ 0 w 36"/>
                <a:gd name="T3" fmla="*/ 0 h 53"/>
                <a:gd name="T4" fmla="*/ 36 w 36"/>
                <a:gd name="T5" fmla="*/ 0 h 53"/>
                <a:gd name="T6" fmla="*/ 36 w 36"/>
                <a:gd name="T7" fmla="*/ 9 h 53"/>
                <a:gd name="T8" fmla="*/ 11 w 36"/>
                <a:gd name="T9" fmla="*/ 9 h 53"/>
                <a:gd name="T10" fmla="*/ 11 w 36"/>
                <a:gd name="T11" fmla="*/ 21 h 53"/>
                <a:gd name="T12" fmla="*/ 34 w 36"/>
                <a:gd name="T13" fmla="*/ 21 h 53"/>
                <a:gd name="T14" fmla="*/ 34 w 36"/>
                <a:gd name="T15" fmla="*/ 30 h 53"/>
                <a:gd name="T16" fmla="*/ 11 w 36"/>
                <a:gd name="T17" fmla="*/ 30 h 53"/>
                <a:gd name="T18" fmla="*/ 11 w 36"/>
                <a:gd name="T19" fmla="*/ 44 h 53"/>
                <a:gd name="T20" fmla="*/ 36 w 36"/>
                <a:gd name="T21" fmla="*/ 44 h 53"/>
                <a:gd name="T22" fmla="*/ 36 w 36"/>
                <a:gd name="T23" fmla="*/ 53 h 53"/>
                <a:gd name="T24" fmla="*/ 0 w 36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53">
                  <a:moveTo>
                    <a:pt x="0" y="53"/>
                  </a:moveTo>
                  <a:lnTo>
                    <a:pt x="0" y="0"/>
                  </a:lnTo>
                  <a:lnTo>
                    <a:pt x="36" y="0"/>
                  </a:lnTo>
                  <a:lnTo>
                    <a:pt x="36" y="9"/>
                  </a:lnTo>
                  <a:lnTo>
                    <a:pt x="11" y="9"/>
                  </a:lnTo>
                  <a:lnTo>
                    <a:pt x="11" y="21"/>
                  </a:lnTo>
                  <a:lnTo>
                    <a:pt x="34" y="21"/>
                  </a:lnTo>
                  <a:lnTo>
                    <a:pt x="34" y="30"/>
                  </a:lnTo>
                  <a:lnTo>
                    <a:pt x="11" y="30"/>
                  </a:lnTo>
                  <a:lnTo>
                    <a:pt x="11" y="44"/>
                  </a:lnTo>
                  <a:lnTo>
                    <a:pt x="36" y="44"/>
                  </a:lnTo>
                  <a:lnTo>
                    <a:pt x="36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1" name="Freeform 1512">
              <a:extLst>
                <a:ext uri="{FF2B5EF4-FFF2-40B4-BE49-F238E27FC236}">
                  <a16:creationId xmlns:a16="http://schemas.microsoft.com/office/drawing/2014/main" id="{FF88CE20-DD97-E27C-263F-6FDABC8D3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725" y="3300414"/>
              <a:ext cx="85725" cy="84138"/>
            </a:xfrm>
            <a:custGeom>
              <a:avLst/>
              <a:gdLst>
                <a:gd name="T0" fmla="*/ 0 w 54"/>
                <a:gd name="T1" fmla="*/ 53 h 53"/>
                <a:gd name="T2" fmla="*/ 0 w 54"/>
                <a:gd name="T3" fmla="*/ 0 h 53"/>
                <a:gd name="T4" fmla="*/ 12 w 54"/>
                <a:gd name="T5" fmla="*/ 0 h 53"/>
                <a:gd name="T6" fmla="*/ 27 w 54"/>
                <a:gd name="T7" fmla="*/ 29 h 53"/>
                <a:gd name="T8" fmla="*/ 43 w 54"/>
                <a:gd name="T9" fmla="*/ 0 h 53"/>
                <a:gd name="T10" fmla="*/ 54 w 54"/>
                <a:gd name="T11" fmla="*/ 0 h 53"/>
                <a:gd name="T12" fmla="*/ 54 w 54"/>
                <a:gd name="T13" fmla="*/ 53 h 53"/>
                <a:gd name="T14" fmla="*/ 43 w 54"/>
                <a:gd name="T15" fmla="*/ 53 h 53"/>
                <a:gd name="T16" fmla="*/ 43 w 54"/>
                <a:gd name="T17" fmla="*/ 19 h 53"/>
                <a:gd name="T18" fmla="*/ 31 w 54"/>
                <a:gd name="T19" fmla="*/ 42 h 53"/>
                <a:gd name="T20" fmla="*/ 24 w 54"/>
                <a:gd name="T21" fmla="*/ 42 h 53"/>
                <a:gd name="T22" fmla="*/ 11 w 54"/>
                <a:gd name="T23" fmla="*/ 19 h 53"/>
                <a:gd name="T24" fmla="*/ 11 w 54"/>
                <a:gd name="T25" fmla="*/ 53 h 53"/>
                <a:gd name="T26" fmla="*/ 0 w 54"/>
                <a:gd name="T2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53">
                  <a:moveTo>
                    <a:pt x="0" y="5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29"/>
                  </a:lnTo>
                  <a:lnTo>
                    <a:pt x="43" y="0"/>
                  </a:lnTo>
                  <a:lnTo>
                    <a:pt x="54" y="0"/>
                  </a:lnTo>
                  <a:lnTo>
                    <a:pt x="54" y="53"/>
                  </a:lnTo>
                  <a:lnTo>
                    <a:pt x="43" y="53"/>
                  </a:lnTo>
                  <a:lnTo>
                    <a:pt x="43" y="19"/>
                  </a:lnTo>
                  <a:lnTo>
                    <a:pt x="31" y="42"/>
                  </a:lnTo>
                  <a:lnTo>
                    <a:pt x="24" y="42"/>
                  </a:lnTo>
                  <a:lnTo>
                    <a:pt x="11" y="19"/>
                  </a:lnTo>
                  <a:lnTo>
                    <a:pt x="11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2" name="Freeform 1513">
              <a:extLst>
                <a:ext uri="{FF2B5EF4-FFF2-40B4-BE49-F238E27FC236}">
                  <a16:creationId xmlns:a16="http://schemas.microsoft.com/office/drawing/2014/main" id="{ED47B8C7-3801-8D79-63DC-6CE9DCE17F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7737" y="3300414"/>
              <a:ext cx="69850" cy="84138"/>
            </a:xfrm>
            <a:custGeom>
              <a:avLst/>
              <a:gdLst>
                <a:gd name="T0" fmla="*/ 0 w 40"/>
                <a:gd name="T1" fmla="*/ 48 h 48"/>
                <a:gd name="T2" fmla="*/ 12 w 40"/>
                <a:gd name="T3" fmla="*/ 29 h 48"/>
                <a:gd name="T4" fmla="*/ 5 w 40"/>
                <a:gd name="T5" fmla="*/ 24 h 48"/>
                <a:gd name="T6" fmla="*/ 2 w 40"/>
                <a:gd name="T7" fmla="*/ 15 h 48"/>
                <a:gd name="T8" fmla="*/ 3 w 40"/>
                <a:gd name="T9" fmla="*/ 9 h 48"/>
                <a:gd name="T10" fmla="*/ 7 w 40"/>
                <a:gd name="T11" fmla="*/ 4 h 48"/>
                <a:gd name="T12" fmla="*/ 12 w 40"/>
                <a:gd name="T13" fmla="*/ 1 h 48"/>
                <a:gd name="T14" fmla="*/ 20 w 40"/>
                <a:gd name="T15" fmla="*/ 0 h 48"/>
                <a:gd name="T16" fmla="*/ 40 w 40"/>
                <a:gd name="T17" fmla="*/ 0 h 48"/>
                <a:gd name="T18" fmla="*/ 40 w 40"/>
                <a:gd name="T19" fmla="*/ 48 h 48"/>
                <a:gd name="T20" fmla="*/ 29 w 40"/>
                <a:gd name="T21" fmla="*/ 48 h 48"/>
                <a:gd name="T22" fmla="*/ 29 w 40"/>
                <a:gd name="T23" fmla="*/ 30 h 48"/>
                <a:gd name="T24" fmla="*/ 21 w 40"/>
                <a:gd name="T25" fmla="*/ 30 h 48"/>
                <a:gd name="T26" fmla="*/ 11 w 40"/>
                <a:gd name="T27" fmla="*/ 48 h 48"/>
                <a:gd name="T28" fmla="*/ 0 w 40"/>
                <a:gd name="T29" fmla="*/ 48 h 48"/>
                <a:gd name="T30" fmla="*/ 22 w 40"/>
                <a:gd name="T31" fmla="*/ 22 h 48"/>
                <a:gd name="T32" fmla="*/ 29 w 40"/>
                <a:gd name="T33" fmla="*/ 22 h 48"/>
                <a:gd name="T34" fmla="*/ 29 w 40"/>
                <a:gd name="T35" fmla="*/ 9 h 48"/>
                <a:gd name="T36" fmla="*/ 22 w 40"/>
                <a:gd name="T37" fmla="*/ 9 h 48"/>
                <a:gd name="T38" fmla="*/ 15 w 40"/>
                <a:gd name="T39" fmla="*/ 10 h 48"/>
                <a:gd name="T40" fmla="*/ 12 w 40"/>
                <a:gd name="T41" fmla="*/ 15 h 48"/>
                <a:gd name="T42" fmla="*/ 15 w 40"/>
                <a:gd name="T43" fmla="*/ 20 h 48"/>
                <a:gd name="T44" fmla="*/ 22 w 40"/>
                <a:gd name="T45" fmla="*/ 2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48">
                  <a:moveTo>
                    <a:pt x="0" y="48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9" y="28"/>
                    <a:pt x="6" y="26"/>
                    <a:pt x="5" y="24"/>
                  </a:cubicBezTo>
                  <a:cubicBezTo>
                    <a:pt x="3" y="22"/>
                    <a:pt x="2" y="19"/>
                    <a:pt x="2" y="15"/>
                  </a:cubicBezTo>
                  <a:cubicBezTo>
                    <a:pt x="2" y="13"/>
                    <a:pt x="3" y="11"/>
                    <a:pt x="3" y="9"/>
                  </a:cubicBezTo>
                  <a:cubicBezTo>
                    <a:pt x="4" y="7"/>
                    <a:pt x="5" y="6"/>
                    <a:pt x="7" y="4"/>
                  </a:cubicBezTo>
                  <a:cubicBezTo>
                    <a:pt x="8" y="3"/>
                    <a:pt x="10" y="2"/>
                    <a:pt x="12" y="1"/>
                  </a:cubicBezTo>
                  <a:cubicBezTo>
                    <a:pt x="15" y="0"/>
                    <a:pt x="17" y="0"/>
                    <a:pt x="2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1" y="48"/>
                    <a:pt x="11" y="48"/>
                    <a:pt x="11" y="48"/>
                  </a:cubicBezTo>
                  <a:lnTo>
                    <a:pt x="0" y="48"/>
                  </a:lnTo>
                  <a:close/>
                  <a:moveTo>
                    <a:pt x="22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19" y="9"/>
                    <a:pt x="16" y="9"/>
                    <a:pt x="15" y="10"/>
                  </a:cubicBezTo>
                  <a:cubicBezTo>
                    <a:pt x="13" y="12"/>
                    <a:pt x="12" y="13"/>
                    <a:pt x="12" y="15"/>
                  </a:cubicBezTo>
                  <a:cubicBezTo>
                    <a:pt x="12" y="18"/>
                    <a:pt x="13" y="19"/>
                    <a:pt x="15" y="20"/>
                  </a:cubicBezTo>
                  <a:cubicBezTo>
                    <a:pt x="16" y="22"/>
                    <a:pt x="19" y="22"/>
                    <a:pt x="22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3" name="Freeform 1514">
              <a:extLst>
                <a:ext uri="{FF2B5EF4-FFF2-40B4-BE49-F238E27FC236}">
                  <a16:creationId xmlns:a16="http://schemas.microsoft.com/office/drawing/2014/main" id="{5C4F932B-AC10-BFCE-3A9D-B8577E2643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7512" y="3443289"/>
              <a:ext cx="68263" cy="84138"/>
            </a:xfrm>
            <a:custGeom>
              <a:avLst/>
              <a:gdLst>
                <a:gd name="T0" fmla="*/ 0 w 39"/>
                <a:gd name="T1" fmla="*/ 48 h 48"/>
                <a:gd name="T2" fmla="*/ 0 w 39"/>
                <a:gd name="T3" fmla="*/ 0 h 48"/>
                <a:gd name="T4" fmla="*/ 21 w 39"/>
                <a:gd name="T5" fmla="*/ 0 h 48"/>
                <a:gd name="T6" fmla="*/ 28 w 39"/>
                <a:gd name="T7" fmla="*/ 1 h 48"/>
                <a:gd name="T8" fmla="*/ 33 w 39"/>
                <a:gd name="T9" fmla="*/ 3 h 48"/>
                <a:gd name="T10" fmla="*/ 36 w 39"/>
                <a:gd name="T11" fmla="*/ 7 h 48"/>
                <a:gd name="T12" fmla="*/ 37 w 39"/>
                <a:gd name="T13" fmla="*/ 13 h 48"/>
                <a:gd name="T14" fmla="*/ 35 w 39"/>
                <a:gd name="T15" fmla="*/ 19 h 48"/>
                <a:gd name="T16" fmla="*/ 30 w 39"/>
                <a:gd name="T17" fmla="*/ 23 h 48"/>
                <a:gd name="T18" fmla="*/ 36 w 39"/>
                <a:gd name="T19" fmla="*/ 27 h 48"/>
                <a:gd name="T20" fmla="*/ 39 w 39"/>
                <a:gd name="T21" fmla="*/ 34 h 48"/>
                <a:gd name="T22" fmla="*/ 38 w 39"/>
                <a:gd name="T23" fmla="*/ 40 h 48"/>
                <a:gd name="T24" fmla="*/ 35 w 39"/>
                <a:gd name="T25" fmla="*/ 44 h 48"/>
                <a:gd name="T26" fmla="*/ 29 w 39"/>
                <a:gd name="T27" fmla="*/ 47 h 48"/>
                <a:gd name="T28" fmla="*/ 22 w 39"/>
                <a:gd name="T29" fmla="*/ 48 h 48"/>
                <a:gd name="T30" fmla="*/ 0 w 39"/>
                <a:gd name="T31" fmla="*/ 48 h 48"/>
                <a:gd name="T32" fmla="*/ 10 w 39"/>
                <a:gd name="T33" fmla="*/ 19 h 48"/>
                <a:gd name="T34" fmla="*/ 19 w 39"/>
                <a:gd name="T35" fmla="*/ 19 h 48"/>
                <a:gd name="T36" fmla="*/ 22 w 39"/>
                <a:gd name="T37" fmla="*/ 19 h 48"/>
                <a:gd name="T38" fmla="*/ 25 w 39"/>
                <a:gd name="T39" fmla="*/ 18 h 48"/>
                <a:gd name="T40" fmla="*/ 26 w 39"/>
                <a:gd name="T41" fmla="*/ 16 h 48"/>
                <a:gd name="T42" fmla="*/ 26 w 39"/>
                <a:gd name="T43" fmla="*/ 14 h 48"/>
                <a:gd name="T44" fmla="*/ 26 w 39"/>
                <a:gd name="T45" fmla="*/ 11 h 48"/>
                <a:gd name="T46" fmla="*/ 25 w 39"/>
                <a:gd name="T47" fmla="*/ 10 h 48"/>
                <a:gd name="T48" fmla="*/ 22 w 39"/>
                <a:gd name="T49" fmla="*/ 8 h 48"/>
                <a:gd name="T50" fmla="*/ 19 w 39"/>
                <a:gd name="T51" fmla="*/ 8 h 48"/>
                <a:gd name="T52" fmla="*/ 10 w 39"/>
                <a:gd name="T53" fmla="*/ 8 h 48"/>
                <a:gd name="T54" fmla="*/ 10 w 39"/>
                <a:gd name="T55" fmla="*/ 19 h 48"/>
                <a:gd name="T56" fmla="*/ 10 w 39"/>
                <a:gd name="T57" fmla="*/ 40 h 48"/>
                <a:gd name="T58" fmla="*/ 20 w 39"/>
                <a:gd name="T59" fmla="*/ 40 h 48"/>
                <a:gd name="T60" fmla="*/ 24 w 39"/>
                <a:gd name="T61" fmla="*/ 39 h 48"/>
                <a:gd name="T62" fmla="*/ 27 w 39"/>
                <a:gd name="T63" fmla="*/ 38 h 48"/>
                <a:gd name="T64" fmla="*/ 28 w 39"/>
                <a:gd name="T65" fmla="*/ 36 h 48"/>
                <a:gd name="T66" fmla="*/ 29 w 39"/>
                <a:gd name="T67" fmla="*/ 33 h 48"/>
                <a:gd name="T68" fmla="*/ 28 w 39"/>
                <a:gd name="T69" fmla="*/ 31 h 48"/>
                <a:gd name="T70" fmla="*/ 27 w 39"/>
                <a:gd name="T71" fmla="*/ 28 h 48"/>
                <a:gd name="T72" fmla="*/ 24 w 39"/>
                <a:gd name="T73" fmla="*/ 27 h 48"/>
                <a:gd name="T74" fmla="*/ 20 w 39"/>
                <a:gd name="T75" fmla="*/ 27 h 48"/>
                <a:gd name="T76" fmla="*/ 10 w 39"/>
                <a:gd name="T77" fmla="*/ 27 h 48"/>
                <a:gd name="T78" fmla="*/ 10 w 39"/>
                <a:gd name="T79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6" y="0"/>
                    <a:pt x="28" y="1"/>
                  </a:cubicBezTo>
                  <a:cubicBezTo>
                    <a:pt x="30" y="1"/>
                    <a:pt x="32" y="2"/>
                    <a:pt x="33" y="3"/>
                  </a:cubicBezTo>
                  <a:cubicBezTo>
                    <a:pt x="34" y="4"/>
                    <a:pt x="35" y="6"/>
                    <a:pt x="36" y="7"/>
                  </a:cubicBezTo>
                  <a:cubicBezTo>
                    <a:pt x="36" y="9"/>
                    <a:pt x="37" y="11"/>
                    <a:pt x="37" y="13"/>
                  </a:cubicBezTo>
                  <a:cubicBezTo>
                    <a:pt x="37" y="15"/>
                    <a:pt x="36" y="17"/>
                    <a:pt x="35" y="19"/>
                  </a:cubicBezTo>
                  <a:cubicBezTo>
                    <a:pt x="34" y="21"/>
                    <a:pt x="32" y="22"/>
                    <a:pt x="30" y="23"/>
                  </a:cubicBezTo>
                  <a:cubicBezTo>
                    <a:pt x="33" y="23"/>
                    <a:pt x="35" y="25"/>
                    <a:pt x="36" y="27"/>
                  </a:cubicBezTo>
                  <a:cubicBezTo>
                    <a:pt x="38" y="29"/>
                    <a:pt x="39" y="31"/>
                    <a:pt x="39" y="34"/>
                  </a:cubicBezTo>
                  <a:cubicBezTo>
                    <a:pt x="39" y="36"/>
                    <a:pt x="39" y="38"/>
                    <a:pt x="38" y="40"/>
                  </a:cubicBezTo>
                  <a:cubicBezTo>
                    <a:pt x="37" y="41"/>
                    <a:pt x="36" y="43"/>
                    <a:pt x="35" y="44"/>
                  </a:cubicBezTo>
                  <a:cubicBezTo>
                    <a:pt x="33" y="45"/>
                    <a:pt x="32" y="46"/>
                    <a:pt x="29" y="47"/>
                  </a:cubicBezTo>
                  <a:cubicBezTo>
                    <a:pt x="27" y="47"/>
                    <a:pt x="25" y="48"/>
                    <a:pt x="22" y="48"/>
                  </a:cubicBezTo>
                  <a:lnTo>
                    <a:pt x="0" y="48"/>
                  </a:lnTo>
                  <a:close/>
                  <a:moveTo>
                    <a:pt x="10" y="19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0" y="19"/>
                    <a:pt x="21" y="19"/>
                    <a:pt x="22" y="19"/>
                  </a:cubicBezTo>
                  <a:cubicBezTo>
                    <a:pt x="23" y="19"/>
                    <a:pt x="24" y="18"/>
                    <a:pt x="25" y="18"/>
                  </a:cubicBezTo>
                  <a:cubicBezTo>
                    <a:pt x="25" y="17"/>
                    <a:pt x="26" y="17"/>
                    <a:pt x="26" y="16"/>
                  </a:cubicBezTo>
                  <a:cubicBezTo>
                    <a:pt x="26" y="15"/>
                    <a:pt x="26" y="15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26" y="11"/>
                    <a:pt x="25" y="10"/>
                    <a:pt x="25" y="10"/>
                  </a:cubicBezTo>
                  <a:cubicBezTo>
                    <a:pt x="24" y="9"/>
                    <a:pt x="23" y="9"/>
                    <a:pt x="22" y="8"/>
                  </a:cubicBezTo>
                  <a:cubicBezTo>
                    <a:pt x="21" y="8"/>
                    <a:pt x="20" y="8"/>
                    <a:pt x="19" y="8"/>
                  </a:cubicBezTo>
                  <a:cubicBezTo>
                    <a:pt x="10" y="8"/>
                    <a:pt x="10" y="8"/>
                    <a:pt x="10" y="8"/>
                  </a:cubicBezTo>
                  <a:lnTo>
                    <a:pt x="10" y="19"/>
                  </a:lnTo>
                  <a:close/>
                  <a:moveTo>
                    <a:pt x="10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21" y="40"/>
                    <a:pt x="23" y="39"/>
                    <a:pt x="24" y="39"/>
                  </a:cubicBezTo>
                  <a:cubicBezTo>
                    <a:pt x="25" y="39"/>
                    <a:pt x="26" y="38"/>
                    <a:pt x="27" y="38"/>
                  </a:cubicBezTo>
                  <a:cubicBezTo>
                    <a:pt x="27" y="37"/>
                    <a:pt x="28" y="37"/>
                    <a:pt x="28" y="36"/>
                  </a:cubicBezTo>
                  <a:cubicBezTo>
                    <a:pt x="28" y="35"/>
                    <a:pt x="29" y="34"/>
                    <a:pt x="29" y="33"/>
                  </a:cubicBezTo>
                  <a:cubicBezTo>
                    <a:pt x="29" y="32"/>
                    <a:pt x="28" y="31"/>
                    <a:pt x="28" y="31"/>
                  </a:cubicBezTo>
                  <a:cubicBezTo>
                    <a:pt x="28" y="30"/>
                    <a:pt x="27" y="29"/>
                    <a:pt x="27" y="28"/>
                  </a:cubicBezTo>
                  <a:cubicBezTo>
                    <a:pt x="26" y="28"/>
                    <a:pt x="25" y="28"/>
                    <a:pt x="24" y="27"/>
                  </a:cubicBezTo>
                  <a:cubicBezTo>
                    <a:pt x="23" y="27"/>
                    <a:pt x="21" y="27"/>
                    <a:pt x="20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1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4" name="Freeform 1515">
              <a:extLst>
                <a:ext uri="{FF2B5EF4-FFF2-40B4-BE49-F238E27FC236}">
                  <a16:creationId xmlns:a16="http://schemas.microsoft.com/office/drawing/2014/main" id="{56A12907-3E35-D45E-1DB5-8760C5EA76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8475" y="3443289"/>
              <a:ext cx="88900" cy="84138"/>
            </a:xfrm>
            <a:custGeom>
              <a:avLst/>
              <a:gdLst>
                <a:gd name="T0" fmla="*/ 0 w 51"/>
                <a:gd name="T1" fmla="*/ 48 h 48"/>
                <a:gd name="T2" fmla="*/ 0 w 51"/>
                <a:gd name="T3" fmla="*/ 0 h 48"/>
                <a:gd name="T4" fmla="*/ 10 w 51"/>
                <a:gd name="T5" fmla="*/ 0 h 48"/>
                <a:gd name="T6" fmla="*/ 10 w 51"/>
                <a:gd name="T7" fmla="*/ 17 h 48"/>
                <a:gd name="T8" fmla="*/ 17 w 51"/>
                <a:gd name="T9" fmla="*/ 17 h 48"/>
                <a:gd name="T10" fmla="*/ 26 w 51"/>
                <a:gd name="T11" fmla="*/ 18 h 48"/>
                <a:gd name="T12" fmla="*/ 32 w 51"/>
                <a:gd name="T13" fmla="*/ 21 h 48"/>
                <a:gd name="T14" fmla="*/ 35 w 51"/>
                <a:gd name="T15" fmla="*/ 26 h 48"/>
                <a:gd name="T16" fmla="*/ 36 w 51"/>
                <a:gd name="T17" fmla="*/ 32 h 48"/>
                <a:gd name="T18" fmla="*/ 35 w 51"/>
                <a:gd name="T19" fmla="*/ 39 h 48"/>
                <a:gd name="T20" fmla="*/ 32 w 51"/>
                <a:gd name="T21" fmla="*/ 44 h 48"/>
                <a:gd name="T22" fmla="*/ 26 w 51"/>
                <a:gd name="T23" fmla="*/ 47 h 48"/>
                <a:gd name="T24" fmla="*/ 17 w 51"/>
                <a:gd name="T25" fmla="*/ 48 h 48"/>
                <a:gd name="T26" fmla="*/ 0 w 51"/>
                <a:gd name="T27" fmla="*/ 48 h 48"/>
                <a:gd name="T28" fmla="*/ 10 w 51"/>
                <a:gd name="T29" fmla="*/ 39 h 48"/>
                <a:gd name="T30" fmla="*/ 16 w 51"/>
                <a:gd name="T31" fmla="*/ 39 h 48"/>
                <a:gd name="T32" fmla="*/ 23 w 51"/>
                <a:gd name="T33" fmla="*/ 37 h 48"/>
                <a:gd name="T34" fmla="*/ 26 w 51"/>
                <a:gd name="T35" fmla="*/ 32 h 48"/>
                <a:gd name="T36" fmla="*/ 23 w 51"/>
                <a:gd name="T37" fmla="*/ 27 h 48"/>
                <a:gd name="T38" fmla="*/ 16 w 51"/>
                <a:gd name="T39" fmla="*/ 25 h 48"/>
                <a:gd name="T40" fmla="*/ 10 w 51"/>
                <a:gd name="T41" fmla="*/ 25 h 48"/>
                <a:gd name="T42" fmla="*/ 10 w 51"/>
                <a:gd name="T43" fmla="*/ 39 h 48"/>
                <a:gd name="T44" fmla="*/ 41 w 51"/>
                <a:gd name="T45" fmla="*/ 48 h 48"/>
                <a:gd name="T46" fmla="*/ 41 w 51"/>
                <a:gd name="T47" fmla="*/ 0 h 48"/>
                <a:gd name="T48" fmla="*/ 51 w 51"/>
                <a:gd name="T49" fmla="*/ 0 h 48"/>
                <a:gd name="T50" fmla="*/ 51 w 51"/>
                <a:gd name="T51" fmla="*/ 48 h 48"/>
                <a:gd name="T52" fmla="*/ 41 w 51"/>
                <a:gd name="T5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20" y="17"/>
                    <a:pt x="23" y="17"/>
                    <a:pt x="26" y="18"/>
                  </a:cubicBezTo>
                  <a:cubicBezTo>
                    <a:pt x="28" y="19"/>
                    <a:pt x="30" y="20"/>
                    <a:pt x="32" y="21"/>
                  </a:cubicBezTo>
                  <a:cubicBezTo>
                    <a:pt x="33" y="22"/>
                    <a:pt x="34" y="24"/>
                    <a:pt x="35" y="26"/>
                  </a:cubicBezTo>
                  <a:cubicBezTo>
                    <a:pt x="36" y="28"/>
                    <a:pt x="36" y="30"/>
                    <a:pt x="36" y="32"/>
                  </a:cubicBezTo>
                  <a:cubicBezTo>
                    <a:pt x="36" y="35"/>
                    <a:pt x="36" y="37"/>
                    <a:pt x="35" y="39"/>
                  </a:cubicBezTo>
                  <a:cubicBezTo>
                    <a:pt x="34" y="41"/>
                    <a:pt x="33" y="42"/>
                    <a:pt x="32" y="44"/>
                  </a:cubicBezTo>
                  <a:cubicBezTo>
                    <a:pt x="30" y="45"/>
                    <a:pt x="28" y="46"/>
                    <a:pt x="26" y="47"/>
                  </a:cubicBezTo>
                  <a:cubicBezTo>
                    <a:pt x="23" y="47"/>
                    <a:pt x="20" y="48"/>
                    <a:pt x="17" y="48"/>
                  </a:cubicBezTo>
                  <a:lnTo>
                    <a:pt x="0" y="48"/>
                  </a:lnTo>
                  <a:close/>
                  <a:moveTo>
                    <a:pt x="10" y="39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20" y="39"/>
                    <a:pt x="22" y="39"/>
                    <a:pt x="23" y="37"/>
                  </a:cubicBezTo>
                  <a:cubicBezTo>
                    <a:pt x="25" y="36"/>
                    <a:pt x="26" y="34"/>
                    <a:pt x="26" y="32"/>
                  </a:cubicBezTo>
                  <a:cubicBezTo>
                    <a:pt x="26" y="30"/>
                    <a:pt x="25" y="29"/>
                    <a:pt x="23" y="27"/>
                  </a:cubicBezTo>
                  <a:cubicBezTo>
                    <a:pt x="22" y="26"/>
                    <a:pt x="20" y="25"/>
                    <a:pt x="16" y="25"/>
                  </a:cubicBezTo>
                  <a:cubicBezTo>
                    <a:pt x="10" y="25"/>
                    <a:pt x="10" y="25"/>
                    <a:pt x="10" y="25"/>
                  </a:cubicBezTo>
                  <a:lnTo>
                    <a:pt x="10" y="39"/>
                  </a:lnTo>
                  <a:close/>
                  <a:moveTo>
                    <a:pt x="41" y="48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48"/>
                    <a:pt x="51" y="48"/>
                    <a:pt x="51" y="48"/>
                  </a:cubicBezTo>
                  <a:lnTo>
                    <a:pt x="41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5" name="Freeform 1516">
              <a:extLst>
                <a:ext uri="{FF2B5EF4-FFF2-40B4-BE49-F238E27FC236}">
                  <a16:creationId xmlns:a16="http://schemas.microsoft.com/office/drawing/2014/main" id="{7CA5FACC-AD27-3D26-2D21-80A0690D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3441701"/>
              <a:ext cx="73025" cy="87313"/>
            </a:xfrm>
            <a:custGeom>
              <a:avLst/>
              <a:gdLst>
                <a:gd name="T0" fmla="*/ 22 w 42"/>
                <a:gd name="T1" fmla="*/ 50 h 50"/>
                <a:gd name="T2" fmla="*/ 13 w 42"/>
                <a:gd name="T3" fmla="*/ 48 h 50"/>
                <a:gd name="T4" fmla="*/ 6 w 42"/>
                <a:gd name="T5" fmla="*/ 44 h 50"/>
                <a:gd name="T6" fmla="*/ 2 w 42"/>
                <a:gd name="T7" fmla="*/ 36 h 50"/>
                <a:gd name="T8" fmla="*/ 0 w 42"/>
                <a:gd name="T9" fmla="*/ 25 h 50"/>
                <a:gd name="T10" fmla="*/ 0 w 42"/>
                <a:gd name="T11" fmla="*/ 24 h 50"/>
                <a:gd name="T12" fmla="*/ 2 w 42"/>
                <a:gd name="T13" fmla="*/ 13 h 50"/>
                <a:gd name="T14" fmla="*/ 6 w 42"/>
                <a:gd name="T15" fmla="*/ 6 h 50"/>
                <a:gd name="T16" fmla="*/ 13 w 42"/>
                <a:gd name="T17" fmla="*/ 1 h 50"/>
                <a:gd name="T18" fmla="*/ 22 w 42"/>
                <a:gd name="T19" fmla="*/ 0 h 50"/>
                <a:gd name="T20" fmla="*/ 29 w 42"/>
                <a:gd name="T21" fmla="*/ 1 h 50"/>
                <a:gd name="T22" fmla="*/ 35 w 42"/>
                <a:gd name="T23" fmla="*/ 4 h 50"/>
                <a:gd name="T24" fmla="*/ 40 w 42"/>
                <a:gd name="T25" fmla="*/ 9 h 50"/>
                <a:gd name="T26" fmla="*/ 42 w 42"/>
                <a:gd name="T27" fmla="*/ 17 h 50"/>
                <a:gd name="T28" fmla="*/ 31 w 42"/>
                <a:gd name="T29" fmla="*/ 17 h 50"/>
                <a:gd name="T30" fmla="*/ 28 w 42"/>
                <a:gd name="T31" fmla="*/ 11 h 50"/>
                <a:gd name="T32" fmla="*/ 22 w 42"/>
                <a:gd name="T33" fmla="*/ 9 h 50"/>
                <a:gd name="T34" fmla="*/ 17 w 42"/>
                <a:gd name="T35" fmla="*/ 10 h 50"/>
                <a:gd name="T36" fmla="*/ 14 w 42"/>
                <a:gd name="T37" fmla="*/ 12 h 50"/>
                <a:gd name="T38" fmla="*/ 12 w 42"/>
                <a:gd name="T39" fmla="*/ 17 h 50"/>
                <a:gd name="T40" fmla="*/ 11 w 42"/>
                <a:gd name="T41" fmla="*/ 24 h 50"/>
                <a:gd name="T42" fmla="*/ 11 w 42"/>
                <a:gd name="T43" fmla="*/ 25 h 50"/>
                <a:gd name="T44" fmla="*/ 12 w 42"/>
                <a:gd name="T45" fmla="*/ 33 h 50"/>
                <a:gd name="T46" fmla="*/ 14 w 42"/>
                <a:gd name="T47" fmla="*/ 37 h 50"/>
                <a:gd name="T48" fmla="*/ 18 w 42"/>
                <a:gd name="T49" fmla="*/ 40 h 50"/>
                <a:gd name="T50" fmla="*/ 22 w 42"/>
                <a:gd name="T51" fmla="*/ 41 h 50"/>
                <a:gd name="T52" fmla="*/ 28 w 42"/>
                <a:gd name="T53" fmla="*/ 39 h 50"/>
                <a:gd name="T54" fmla="*/ 31 w 42"/>
                <a:gd name="T55" fmla="*/ 33 h 50"/>
                <a:gd name="T56" fmla="*/ 42 w 42"/>
                <a:gd name="T57" fmla="*/ 33 h 50"/>
                <a:gd name="T58" fmla="*/ 40 w 42"/>
                <a:gd name="T59" fmla="*/ 41 h 50"/>
                <a:gd name="T60" fmla="*/ 35 w 42"/>
                <a:gd name="T61" fmla="*/ 46 h 50"/>
                <a:gd name="T62" fmla="*/ 29 w 42"/>
                <a:gd name="T63" fmla="*/ 49 h 50"/>
                <a:gd name="T64" fmla="*/ 22 w 42"/>
                <a:gd name="T6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50">
                  <a:moveTo>
                    <a:pt x="22" y="50"/>
                  </a:moveTo>
                  <a:cubicBezTo>
                    <a:pt x="19" y="50"/>
                    <a:pt x="16" y="49"/>
                    <a:pt x="13" y="48"/>
                  </a:cubicBezTo>
                  <a:cubicBezTo>
                    <a:pt x="10" y="47"/>
                    <a:pt x="8" y="46"/>
                    <a:pt x="6" y="44"/>
                  </a:cubicBezTo>
                  <a:cubicBezTo>
                    <a:pt x="4" y="42"/>
                    <a:pt x="3" y="39"/>
                    <a:pt x="2" y="36"/>
                  </a:cubicBezTo>
                  <a:cubicBezTo>
                    <a:pt x="1" y="33"/>
                    <a:pt x="0" y="29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"/>
                    <a:pt x="1" y="16"/>
                    <a:pt x="2" y="13"/>
                  </a:cubicBezTo>
                  <a:cubicBezTo>
                    <a:pt x="3" y="10"/>
                    <a:pt x="4" y="8"/>
                    <a:pt x="6" y="6"/>
                  </a:cubicBezTo>
                  <a:cubicBezTo>
                    <a:pt x="8" y="4"/>
                    <a:pt x="11" y="2"/>
                    <a:pt x="13" y="1"/>
                  </a:cubicBezTo>
                  <a:cubicBezTo>
                    <a:pt x="16" y="1"/>
                    <a:pt x="19" y="0"/>
                    <a:pt x="22" y="0"/>
                  </a:cubicBezTo>
                  <a:cubicBezTo>
                    <a:pt x="24" y="0"/>
                    <a:pt x="27" y="0"/>
                    <a:pt x="29" y="1"/>
                  </a:cubicBezTo>
                  <a:cubicBezTo>
                    <a:pt x="32" y="2"/>
                    <a:pt x="34" y="3"/>
                    <a:pt x="35" y="4"/>
                  </a:cubicBezTo>
                  <a:cubicBezTo>
                    <a:pt x="37" y="5"/>
                    <a:pt x="39" y="7"/>
                    <a:pt x="40" y="9"/>
                  </a:cubicBezTo>
                  <a:cubicBezTo>
                    <a:pt x="41" y="11"/>
                    <a:pt x="42" y="14"/>
                    <a:pt x="42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4"/>
                    <a:pt x="29" y="12"/>
                    <a:pt x="28" y="11"/>
                  </a:cubicBezTo>
                  <a:cubicBezTo>
                    <a:pt x="26" y="9"/>
                    <a:pt x="24" y="9"/>
                    <a:pt x="22" y="9"/>
                  </a:cubicBezTo>
                  <a:cubicBezTo>
                    <a:pt x="20" y="9"/>
                    <a:pt x="19" y="9"/>
                    <a:pt x="17" y="10"/>
                  </a:cubicBezTo>
                  <a:cubicBezTo>
                    <a:pt x="16" y="10"/>
                    <a:pt x="15" y="11"/>
                    <a:pt x="14" y="12"/>
                  </a:cubicBezTo>
                  <a:cubicBezTo>
                    <a:pt x="13" y="13"/>
                    <a:pt x="12" y="15"/>
                    <a:pt x="12" y="17"/>
                  </a:cubicBezTo>
                  <a:cubicBezTo>
                    <a:pt x="11" y="19"/>
                    <a:pt x="11" y="21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8"/>
                    <a:pt x="11" y="31"/>
                    <a:pt x="12" y="33"/>
                  </a:cubicBezTo>
                  <a:cubicBezTo>
                    <a:pt x="12" y="35"/>
                    <a:pt x="13" y="36"/>
                    <a:pt x="14" y="37"/>
                  </a:cubicBezTo>
                  <a:cubicBezTo>
                    <a:pt x="15" y="39"/>
                    <a:pt x="16" y="40"/>
                    <a:pt x="18" y="40"/>
                  </a:cubicBezTo>
                  <a:cubicBezTo>
                    <a:pt x="19" y="41"/>
                    <a:pt x="20" y="41"/>
                    <a:pt x="22" y="41"/>
                  </a:cubicBezTo>
                  <a:cubicBezTo>
                    <a:pt x="24" y="41"/>
                    <a:pt x="27" y="40"/>
                    <a:pt x="28" y="39"/>
                  </a:cubicBezTo>
                  <a:cubicBezTo>
                    <a:pt x="30" y="38"/>
                    <a:pt x="31" y="36"/>
                    <a:pt x="31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6"/>
                    <a:pt x="41" y="39"/>
                    <a:pt x="40" y="41"/>
                  </a:cubicBezTo>
                  <a:cubicBezTo>
                    <a:pt x="39" y="43"/>
                    <a:pt x="37" y="44"/>
                    <a:pt x="35" y="46"/>
                  </a:cubicBezTo>
                  <a:cubicBezTo>
                    <a:pt x="34" y="47"/>
                    <a:pt x="32" y="48"/>
                    <a:pt x="29" y="49"/>
                  </a:cubicBezTo>
                  <a:cubicBezTo>
                    <a:pt x="27" y="49"/>
                    <a:pt x="24" y="50"/>
                    <a:pt x="22" y="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6" name="Freeform 1517">
              <a:extLst>
                <a:ext uri="{FF2B5EF4-FFF2-40B4-BE49-F238E27FC236}">
                  <a16:creationId xmlns:a16="http://schemas.microsoft.com/office/drawing/2014/main" id="{F5A34901-3742-1126-50A6-C27D6CF08F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0562" y="3443289"/>
              <a:ext cx="88900" cy="84138"/>
            </a:xfrm>
            <a:custGeom>
              <a:avLst/>
              <a:gdLst>
                <a:gd name="T0" fmla="*/ 0 w 51"/>
                <a:gd name="T1" fmla="*/ 48 h 48"/>
                <a:gd name="T2" fmla="*/ 0 w 51"/>
                <a:gd name="T3" fmla="*/ 0 h 48"/>
                <a:gd name="T4" fmla="*/ 10 w 51"/>
                <a:gd name="T5" fmla="*/ 0 h 48"/>
                <a:gd name="T6" fmla="*/ 10 w 51"/>
                <a:gd name="T7" fmla="*/ 17 h 48"/>
                <a:gd name="T8" fmla="*/ 17 w 51"/>
                <a:gd name="T9" fmla="*/ 17 h 48"/>
                <a:gd name="T10" fmla="*/ 26 w 51"/>
                <a:gd name="T11" fmla="*/ 18 h 48"/>
                <a:gd name="T12" fmla="*/ 32 w 51"/>
                <a:gd name="T13" fmla="*/ 21 h 48"/>
                <a:gd name="T14" fmla="*/ 35 w 51"/>
                <a:gd name="T15" fmla="*/ 26 h 48"/>
                <a:gd name="T16" fmla="*/ 36 w 51"/>
                <a:gd name="T17" fmla="*/ 32 h 48"/>
                <a:gd name="T18" fmla="*/ 35 w 51"/>
                <a:gd name="T19" fmla="*/ 39 h 48"/>
                <a:gd name="T20" fmla="*/ 32 w 51"/>
                <a:gd name="T21" fmla="*/ 44 h 48"/>
                <a:gd name="T22" fmla="*/ 26 w 51"/>
                <a:gd name="T23" fmla="*/ 47 h 48"/>
                <a:gd name="T24" fmla="*/ 17 w 51"/>
                <a:gd name="T25" fmla="*/ 48 h 48"/>
                <a:gd name="T26" fmla="*/ 0 w 51"/>
                <a:gd name="T27" fmla="*/ 48 h 48"/>
                <a:gd name="T28" fmla="*/ 10 w 51"/>
                <a:gd name="T29" fmla="*/ 39 h 48"/>
                <a:gd name="T30" fmla="*/ 16 w 51"/>
                <a:gd name="T31" fmla="*/ 39 h 48"/>
                <a:gd name="T32" fmla="*/ 23 w 51"/>
                <a:gd name="T33" fmla="*/ 37 h 48"/>
                <a:gd name="T34" fmla="*/ 26 w 51"/>
                <a:gd name="T35" fmla="*/ 32 h 48"/>
                <a:gd name="T36" fmla="*/ 23 w 51"/>
                <a:gd name="T37" fmla="*/ 27 h 48"/>
                <a:gd name="T38" fmla="*/ 16 w 51"/>
                <a:gd name="T39" fmla="*/ 25 h 48"/>
                <a:gd name="T40" fmla="*/ 10 w 51"/>
                <a:gd name="T41" fmla="*/ 25 h 48"/>
                <a:gd name="T42" fmla="*/ 10 w 51"/>
                <a:gd name="T43" fmla="*/ 39 h 48"/>
                <a:gd name="T44" fmla="*/ 41 w 51"/>
                <a:gd name="T45" fmla="*/ 48 h 48"/>
                <a:gd name="T46" fmla="*/ 41 w 51"/>
                <a:gd name="T47" fmla="*/ 0 h 48"/>
                <a:gd name="T48" fmla="*/ 51 w 51"/>
                <a:gd name="T49" fmla="*/ 0 h 48"/>
                <a:gd name="T50" fmla="*/ 51 w 51"/>
                <a:gd name="T51" fmla="*/ 48 h 48"/>
                <a:gd name="T52" fmla="*/ 41 w 51"/>
                <a:gd name="T5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20" y="17"/>
                    <a:pt x="23" y="17"/>
                    <a:pt x="26" y="18"/>
                  </a:cubicBezTo>
                  <a:cubicBezTo>
                    <a:pt x="28" y="19"/>
                    <a:pt x="30" y="20"/>
                    <a:pt x="32" y="21"/>
                  </a:cubicBezTo>
                  <a:cubicBezTo>
                    <a:pt x="33" y="22"/>
                    <a:pt x="34" y="24"/>
                    <a:pt x="35" y="26"/>
                  </a:cubicBezTo>
                  <a:cubicBezTo>
                    <a:pt x="36" y="28"/>
                    <a:pt x="36" y="30"/>
                    <a:pt x="36" y="32"/>
                  </a:cubicBezTo>
                  <a:cubicBezTo>
                    <a:pt x="36" y="35"/>
                    <a:pt x="36" y="37"/>
                    <a:pt x="35" y="39"/>
                  </a:cubicBezTo>
                  <a:cubicBezTo>
                    <a:pt x="34" y="41"/>
                    <a:pt x="33" y="42"/>
                    <a:pt x="32" y="44"/>
                  </a:cubicBezTo>
                  <a:cubicBezTo>
                    <a:pt x="30" y="45"/>
                    <a:pt x="28" y="46"/>
                    <a:pt x="26" y="47"/>
                  </a:cubicBezTo>
                  <a:cubicBezTo>
                    <a:pt x="23" y="47"/>
                    <a:pt x="20" y="48"/>
                    <a:pt x="17" y="48"/>
                  </a:cubicBezTo>
                  <a:lnTo>
                    <a:pt x="0" y="48"/>
                  </a:lnTo>
                  <a:close/>
                  <a:moveTo>
                    <a:pt x="10" y="39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9" y="39"/>
                    <a:pt x="22" y="39"/>
                    <a:pt x="23" y="37"/>
                  </a:cubicBezTo>
                  <a:cubicBezTo>
                    <a:pt x="25" y="36"/>
                    <a:pt x="26" y="34"/>
                    <a:pt x="26" y="32"/>
                  </a:cubicBezTo>
                  <a:cubicBezTo>
                    <a:pt x="26" y="30"/>
                    <a:pt x="25" y="29"/>
                    <a:pt x="23" y="27"/>
                  </a:cubicBezTo>
                  <a:cubicBezTo>
                    <a:pt x="22" y="26"/>
                    <a:pt x="19" y="25"/>
                    <a:pt x="16" y="25"/>
                  </a:cubicBezTo>
                  <a:cubicBezTo>
                    <a:pt x="10" y="25"/>
                    <a:pt x="10" y="25"/>
                    <a:pt x="10" y="25"/>
                  </a:cubicBezTo>
                  <a:lnTo>
                    <a:pt x="10" y="39"/>
                  </a:lnTo>
                  <a:close/>
                  <a:moveTo>
                    <a:pt x="41" y="48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48"/>
                    <a:pt x="51" y="48"/>
                    <a:pt x="51" y="48"/>
                  </a:cubicBezTo>
                  <a:lnTo>
                    <a:pt x="41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7" name="Freeform 1518">
              <a:extLst>
                <a:ext uri="{FF2B5EF4-FFF2-40B4-BE49-F238E27FC236}">
                  <a16:creationId xmlns:a16="http://schemas.microsoft.com/office/drawing/2014/main" id="{6637DA64-91DA-089F-06F1-23124CE48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162" y="3443289"/>
              <a:ext cx="77788" cy="84138"/>
            </a:xfrm>
            <a:custGeom>
              <a:avLst/>
              <a:gdLst>
                <a:gd name="T0" fmla="*/ 0 w 49"/>
                <a:gd name="T1" fmla="*/ 53 h 53"/>
                <a:gd name="T2" fmla="*/ 17 w 49"/>
                <a:gd name="T3" fmla="*/ 26 h 53"/>
                <a:gd name="T4" fmla="*/ 1 w 49"/>
                <a:gd name="T5" fmla="*/ 0 h 53"/>
                <a:gd name="T6" fmla="*/ 13 w 49"/>
                <a:gd name="T7" fmla="*/ 0 h 53"/>
                <a:gd name="T8" fmla="*/ 25 w 49"/>
                <a:gd name="T9" fmla="*/ 18 h 53"/>
                <a:gd name="T10" fmla="*/ 36 w 49"/>
                <a:gd name="T11" fmla="*/ 0 h 53"/>
                <a:gd name="T12" fmla="*/ 48 w 49"/>
                <a:gd name="T13" fmla="*/ 0 h 53"/>
                <a:gd name="T14" fmla="*/ 32 w 49"/>
                <a:gd name="T15" fmla="*/ 26 h 53"/>
                <a:gd name="T16" fmla="*/ 49 w 49"/>
                <a:gd name="T17" fmla="*/ 53 h 53"/>
                <a:gd name="T18" fmla="*/ 37 w 49"/>
                <a:gd name="T19" fmla="*/ 53 h 53"/>
                <a:gd name="T20" fmla="*/ 24 w 49"/>
                <a:gd name="T21" fmla="*/ 33 h 53"/>
                <a:gd name="T22" fmla="*/ 12 w 49"/>
                <a:gd name="T23" fmla="*/ 53 h 53"/>
                <a:gd name="T24" fmla="*/ 0 w 49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3">
                  <a:moveTo>
                    <a:pt x="0" y="53"/>
                  </a:moveTo>
                  <a:lnTo>
                    <a:pt x="17" y="26"/>
                  </a:lnTo>
                  <a:lnTo>
                    <a:pt x="1" y="0"/>
                  </a:lnTo>
                  <a:lnTo>
                    <a:pt x="13" y="0"/>
                  </a:lnTo>
                  <a:lnTo>
                    <a:pt x="25" y="18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32" y="26"/>
                  </a:lnTo>
                  <a:lnTo>
                    <a:pt x="49" y="53"/>
                  </a:lnTo>
                  <a:lnTo>
                    <a:pt x="37" y="53"/>
                  </a:lnTo>
                  <a:lnTo>
                    <a:pt x="24" y="33"/>
                  </a:lnTo>
                  <a:lnTo>
                    <a:pt x="12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8" name="Freeform 1519">
              <a:extLst>
                <a:ext uri="{FF2B5EF4-FFF2-40B4-BE49-F238E27FC236}">
                  <a16:creationId xmlns:a16="http://schemas.microsoft.com/office/drawing/2014/main" id="{176C5838-84EF-229C-7572-0EDE89EDA8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7887" y="3443289"/>
              <a:ext cx="77788" cy="84138"/>
            </a:xfrm>
            <a:custGeom>
              <a:avLst/>
              <a:gdLst>
                <a:gd name="T0" fmla="*/ 0 w 49"/>
                <a:gd name="T1" fmla="*/ 53 h 53"/>
                <a:gd name="T2" fmla="*/ 18 w 49"/>
                <a:gd name="T3" fmla="*/ 0 h 53"/>
                <a:gd name="T4" fmla="*/ 30 w 49"/>
                <a:gd name="T5" fmla="*/ 0 h 53"/>
                <a:gd name="T6" fmla="*/ 49 w 49"/>
                <a:gd name="T7" fmla="*/ 53 h 53"/>
                <a:gd name="T8" fmla="*/ 37 w 49"/>
                <a:gd name="T9" fmla="*/ 53 h 53"/>
                <a:gd name="T10" fmla="*/ 34 w 49"/>
                <a:gd name="T11" fmla="*/ 42 h 53"/>
                <a:gd name="T12" fmla="*/ 14 w 49"/>
                <a:gd name="T13" fmla="*/ 42 h 53"/>
                <a:gd name="T14" fmla="*/ 10 w 49"/>
                <a:gd name="T15" fmla="*/ 53 h 53"/>
                <a:gd name="T16" fmla="*/ 0 w 49"/>
                <a:gd name="T17" fmla="*/ 53 h 53"/>
                <a:gd name="T18" fmla="*/ 17 w 49"/>
                <a:gd name="T19" fmla="*/ 33 h 53"/>
                <a:gd name="T20" fmla="*/ 30 w 49"/>
                <a:gd name="T21" fmla="*/ 33 h 53"/>
                <a:gd name="T22" fmla="*/ 24 w 49"/>
                <a:gd name="T23" fmla="*/ 15 h 53"/>
                <a:gd name="T24" fmla="*/ 17 w 49"/>
                <a:gd name="T25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3">
                  <a:moveTo>
                    <a:pt x="0" y="53"/>
                  </a:moveTo>
                  <a:lnTo>
                    <a:pt x="18" y="0"/>
                  </a:lnTo>
                  <a:lnTo>
                    <a:pt x="30" y="0"/>
                  </a:lnTo>
                  <a:lnTo>
                    <a:pt x="49" y="53"/>
                  </a:lnTo>
                  <a:lnTo>
                    <a:pt x="37" y="53"/>
                  </a:lnTo>
                  <a:lnTo>
                    <a:pt x="34" y="42"/>
                  </a:lnTo>
                  <a:lnTo>
                    <a:pt x="14" y="42"/>
                  </a:lnTo>
                  <a:lnTo>
                    <a:pt x="10" y="53"/>
                  </a:lnTo>
                  <a:lnTo>
                    <a:pt x="0" y="53"/>
                  </a:lnTo>
                  <a:close/>
                  <a:moveTo>
                    <a:pt x="17" y="33"/>
                  </a:moveTo>
                  <a:lnTo>
                    <a:pt x="30" y="33"/>
                  </a:lnTo>
                  <a:lnTo>
                    <a:pt x="24" y="15"/>
                  </a:lnTo>
                  <a:lnTo>
                    <a:pt x="1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9" name="Freeform 1520">
              <a:extLst>
                <a:ext uri="{FF2B5EF4-FFF2-40B4-BE49-F238E27FC236}">
                  <a16:creationId xmlns:a16="http://schemas.microsoft.com/office/drawing/2014/main" id="{03460659-0137-E6B5-5B11-175E28DFE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8375" y="3443289"/>
              <a:ext cx="71438" cy="84138"/>
            </a:xfrm>
            <a:custGeom>
              <a:avLst/>
              <a:gdLst>
                <a:gd name="T0" fmla="*/ 0 w 45"/>
                <a:gd name="T1" fmla="*/ 53 h 53"/>
                <a:gd name="T2" fmla="*/ 0 w 45"/>
                <a:gd name="T3" fmla="*/ 0 h 53"/>
                <a:gd name="T4" fmla="*/ 11 w 45"/>
                <a:gd name="T5" fmla="*/ 0 h 53"/>
                <a:gd name="T6" fmla="*/ 11 w 45"/>
                <a:gd name="T7" fmla="*/ 21 h 53"/>
                <a:gd name="T8" fmla="*/ 33 w 45"/>
                <a:gd name="T9" fmla="*/ 21 h 53"/>
                <a:gd name="T10" fmla="*/ 33 w 45"/>
                <a:gd name="T11" fmla="*/ 0 h 53"/>
                <a:gd name="T12" fmla="*/ 45 w 45"/>
                <a:gd name="T13" fmla="*/ 0 h 53"/>
                <a:gd name="T14" fmla="*/ 45 w 45"/>
                <a:gd name="T15" fmla="*/ 53 h 53"/>
                <a:gd name="T16" fmla="*/ 33 w 45"/>
                <a:gd name="T17" fmla="*/ 53 h 53"/>
                <a:gd name="T18" fmla="*/ 33 w 45"/>
                <a:gd name="T19" fmla="*/ 30 h 53"/>
                <a:gd name="T20" fmla="*/ 11 w 45"/>
                <a:gd name="T21" fmla="*/ 30 h 53"/>
                <a:gd name="T22" fmla="*/ 11 w 45"/>
                <a:gd name="T23" fmla="*/ 53 h 53"/>
                <a:gd name="T24" fmla="*/ 0 w 4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53">
                  <a:moveTo>
                    <a:pt x="0" y="53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21"/>
                  </a:lnTo>
                  <a:lnTo>
                    <a:pt x="33" y="21"/>
                  </a:lnTo>
                  <a:lnTo>
                    <a:pt x="33" y="0"/>
                  </a:lnTo>
                  <a:lnTo>
                    <a:pt x="45" y="0"/>
                  </a:lnTo>
                  <a:lnTo>
                    <a:pt x="45" y="53"/>
                  </a:lnTo>
                  <a:lnTo>
                    <a:pt x="33" y="53"/>
                  </a:lnTo>
                  <a:lnTo>
                    <a:pt x="33" y="30"/>
                  </a:lnTo>
                  <a:lnTo>
                    <a:pt x="11" y="30"/>
                  </a:lnTo>
                  <a:lnTo>
                    <a:pt x="11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0" name="Freeform 1521">
              <a:extLst>
                <a:ext uri="{FF2B5EF4-FFF2-40B4-BE49-F238E27FC236}">
                  <a16:creationId xmlns:a16="http://schemas.microsoft.com/office/drawing/2014/main" id="{1B434C25-C53E-2EF4-AF3E-AA7E57B9D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862" y="3443289"/>
              <a:ext cx="71438" cy="84138"/>
            </a:xfrm>
            <a:custGeom>
              <a:avLst/>
              <a:gdLst>
                <a:gd name="T0" fmla="*/ 0 w 45"/>
                <a:gd name="T1" fmla="*/ 53 h 53"/>
                <a:gd name="T2" fmla="*/ 0 w 45"/>
                <a:gd name="T3" fmla="*/ 0 h 53"/>
                <a:gd name="T4" fmla="*/ 11 w 45"/>
                <a:gd name="T5" fmla="*/ 0 h 53"/>
                <a:gd name="T6" fmla="*/ 11 w 45"/>
                <a:gd name="T7" fmla="*/ 35 h 53"/>
                <a:gd name="T8" fmla="*/ 34 w 45"/>
                <a:gd name="T9" fmla="*/ 0 h 53"/>
                <a:gd name="T10" fmla="*/ 45 w 45"/>
                <a:gd name="T11" fmla="*/ 0 h 53"/>
                <a:gd name="T12" fmla="*/ 45 w 45"/>
                <a:gd name="T13" fmla="*/ 53 h 53"/>
                <a:gd name="T14" fmla="*/ 33 w 45"/>
                <a:gd name="T15" fmla="*/ 53 h 53"/>
                <a:gd name="T16" fmla="*/ 33 w 45"/>
                <a:gd name="T17" fmla="*/ 18 h 53"/>
                <a:gd name="T18" fmla="*/ 10 w 45"/>
                <a:gd name="T19" fmla="*/ 53 h 53"/>
                <a:gd name="T20" fmla="*/ 0 w 45"/>
                <a:gd name="T2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53">
                  <a:moveTo>
                    <a:pt x="0" y="53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35"/>
                  </a:lnTo>
                  <a:lnTo>
                    <a:pt x="34" y="0"/>
                  </a:lnTo>
                  <a:lnTo>
                    <a:pt x="45" y="0"/>
                  </a:lnTo>
                  <a:lnTo>
                    <a:pt x="45" y="53"/>
                  </a:lnTo>
                  <a:lnTo>
                    <a:pt x="33" y="53"/>
                  </a:lnTo>
                  <a:lnTo>
                    <a:pt x="33" y="18"/>
                  </a:lnTo>
                  <a:lnTo>
                    <a:pt x="10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1" name="Freeform 1522">
              <a:extLst>
                <a:ext uri="{FF2B5EF4-FFF2-40B4-BE49-F238E27FC236}">
                  <a16:creationId xmlns:a16="http://schemas.microsoft.com/office/drawing/2014/main" id="{BAB7D91F-507E-5944-8A70-90E8DE50ED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3000" y="3443289"/>
              <a:ext cx="68263" cy="84138"/>
            </a:xfrm>
            <a:custGeom>
              <a:avLst/>
              <a:gdLst>
                <a:gd name="T0" fmla="*/ 0 w 40"/>
                <a:gd name="T1" fmla="*/ 48 h 48"/>
                <a:gd name="T2" fmla="*/ 12 w 40"/>
                <a:gd name="T3" fmla="*/ 29 h 48"/>
                <a:gd name="T4" fmla="*/ 5 w 40"/>
                <a:gd name="T5" fmla="*/ 24 h 48"/>
                <a:gd name="T6" fmla="*/ 2 w 40"/>
                <a:gd name="T7" fmla="*/ 15 h 48"/>
                <a:gd name="T8" fmla="*/ 4 w 40"/>
                <a:gd name="T9" fmla="*/ 9 h 48"/>
                <a:gd name="T10" fmla="*/ 7 w 40"/>
                <a:gd name="T11" fmla="*/ 4 h 48"/>
                <a:gd name="T12" fmla="*/ 13 w 40"/>
                <a:gd name="T13" fmla="*/ 1 h 48"/>
                <a:gd name="T14" fmla="*/ 21 w 40"/>
                <a:gd name="T15" fmla="*/ 0 h 48"/>
                <a:gd name="T16" fmla="*/ 40 w 40"/>
                <a:gd name="T17" fmla="*/ 0 h 48"/>
                <a:gd name="T18" fmla="*/ 40 w 40"/>
                <a:gd name="T19" fmla="*/ 48 h 48"/>
                <a:gd name="T20" fmla="*/ 30 w 40"/>
                <a:gd name="T21" fmla="*/ 48 h 48"/>
                <a:gd name="T22" fmla="*/ 30 w 40"/>
                <a:gd name="T23" fmla="*/ 30 h 48"/>
                <a:gd name="T24" fmla="*/ 22 w 40"/>
                <a:gd name="T25" fmla="*/ 30 h 48"/>
                <a:gd name="T26" fmla="*/ 11 w 40"/>
                <a:gd name="T27" fmla="*/ 48 h 48"/>
                <a:gd name="T28" fmla="*/ 0 w 40"/>
                <a:gd name="T29" fmla="*/ 48 h 48"/>
                <a:gd name="T30" fmla="*/ 23 w 40"/>
                <a:gd name="T31" fmla="*/ 22 h 48"/>
                <a:gd name="T32" fmla="*/ 30 w 40"/>
                <a:gd name="T33" fmla="*/ 22 h 48"/>
                <a:gd name="T34" fmla="*/ 30 w 40"/>
                <a:gd name="T35" fmla="*/ 9 h 48"/>
                <a:gd name="T36" fmla="*/ 23 w 40"/>
                <a:gd name="T37" fmla="*/ 9 h 48"/>
                <a:gd name="T38" fmla="*/ 15 w 40"/>
                <a:gd name="T39" fmla="*/ 10 h 48"/>
                <a:gd name="T40" fmla="*/ 13 w 40"/>
                <a:gd name="T41" fmla="*/ 15 h 48"/>
                <a:gd name="T42" fmla="*/ 15 w 40"/>
                <a:gd name="T43" fmla="*/ 20 h 48"/>
                <a:gd name="T44" fmla="*/ 23 w 40"/>
                <a:gd name="T45" fmla="*/ 2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48">
                  <a:moveTo>
                    <a:pt x="0" y="48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9" y="28"/>
                    <a:pt x="7" y="26"/>
                    <a:pt x="5" y="24"/>
                  </a:cubicBezTo>
                  <a:cubicBezTo>
                    <a:pt x="3" y="22"/>
                    <a:pt x="2" y="19"/>
                    <a:pt x="2" y="15"/>
                  </a:cubicBezTo>
                  <a:cubicBezTo>
                    <a:pt x="2" y="13"/>
                    <a:pt x="3" y="11"/>
                    <a:pt x="4" y="9"/>
                  </a:cubicBezTo>
                  <a:cubicBezTo>
                    <a:pt x="4" y="7"/>
                    <a:pt x="6" y="6"/>
                    <a:pt x="7" y="4"/>
                  </a:cubicBezTo>
                  <a:cubicBezTo>
                    <a:pt x="9" y="3"/>
                    <a:pt x="10" y="2"/>
                    <a:pt x="13" y="1"/>
                  </a:cubicBezTo>
                  <a:cubicBezTo>
                    <a:pt x="15" y="0"/>
                    <a:pt x="18" y="0"/>
                    <a:pt x="2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11" y="48"/>
                    <a:pt x="11" y="48"/>
                    <a:pt x="11" y="48"/>
                  </a:cubicBezTo>
                  <a:lnTo>
                    <a:pt x="0" y="48"/>
                  </a:lnTo>
                  <a:close/>
                  <a:moveTo>
                    <a:pt x="23" y="22"/>
                  </a:moveTo>
                  <a:cubicBezTo>
                    <a:pt x="30" y="22"/>
                    <a:pt x="30" y="22"/>
                    <a:pt x="30" y="22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9" y="9"/>
                    <a:pt x="16" y="9"/>
                    <a:pt x="15" y="10"/>
                  </a:cubicBezTo>
                  <a:cubicBezTo>
                    <a:pt x="13" y="12"/>
                    <a:pt x="13" y="13"/>
                    <a:pt x="13" y="15"/>
                  </a:cubicBezTo>
                  <a:cubicBezTo>
                    <a:pt x="13" y="18"/>
                    <a:pt x="13" y="19"/>
                    <a:pt x="15" y="20"/>
                  </a:cubicBezTo>
                  <a:cubicBezTo>
                    <a:pt x="16" y="22"/>
                    <a:pt x="19" y="22"/>
                    <a:pt x="2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2" name="Freeform 1588">
              <a:extLst>
                <a:ext uri="{FF2B5EF4-FFF2-40B4-BE49-F238E27FC236}">
                  <a16:creationId xmlns:a16="http://schemas.microsoft.com/office/drawing/2014/main" id="{E02FEA86-5A40-D754-C488-D79687699A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7200" y="3609976"/>
              <a:ext cx="725488" cy="723900"/>
            </a:xfrm>
            <a:custGeom>
              <a:avLst/>
              <a:gdLst>
                <a:gd name="T0" fmla="*/ 208 w 416"/>
                <a:gd name="T1" fmla="*/ 0 h 415"/>
                <a:gd name="T2" fmla="*/ 0 w 416"/>
                <a:gd name="T3" fmla="*/ 207 h 415"/>
                <a:gd name="T4" fmla="*/ 38 w 416"/>
                <a:gd name="T5" fmla="*/ 327 h 415"/>
                <a:gd name="T6" fmla="*/ 50 w 416"/>
                <a:gd name="T7" fmla="*/ 342 h 415"/>
                <a:gd name="T8" fmla="*/ 58 w 416"/>
                <a:gd name="T9" fmla="*/ 351 h 415"/>
                <a:gd name="T10" fmla="*/ 194 w 416"/>
                <a:gd name="T11" fmla="*/ 415 h 415"/>
                <a:gd name="T12" fmla="*/ 205 w 416"/>
                <a:gd name="T13" fmla="*/ 415 h 415"/>
                <a:gd name="T14" fmla="*/ 208 w 416"/>
                <a:gd name="T15" fmla="*/ 415 h 415"/>
                <a:gd name="T16" fmla="*/ 223 w 416"/>
                <a:gd name="T17" fmla="*/ 415 h 415"/>
                <a:gd name="T18" fmla="*/ 302 w 416"/>
                <a:gd name="T19" fmla="*/ 393 h 415"/>
                <a:gd name="T20" fmla="*/ 308 w 416"/>
                <a:gd name="T21" fmla="*/ 389 h 415"/>
                <a:gd name="T22" fmla="*/ 315 w 416"/>
                <a:gd name="T23" fmla="*/ 385 h 415"/>
                <a:gd name="T24" fmla="*/ 358 w 416"/>
                <a:gd name="T25" fmla="*/ 351 h 415"/>
                <a:gd name="T26" fmla="*/ 367 w 416"/>
                <a:gd name="T27" fmla="*/ 341 h 415"/>
                <a:gd name="T28" fmla="*/ 379 w 416"/>
                <a:gd name="T29" fmla="*/ 325 h 415"/>
                <a:gd name="T30" fmla="*/ 416 w 416"/>
                <a:gd name="T31" fmla="*/ 207 h 415"/>
                <a:gd name="T32" fmla="*/ 208 w 416"/>
                <a:gd name="T33" fmla="*/ 0 h 415"/>
                <a:gd name="T34" fmla="*/ 362 w 416"/>
                <a:gd name="T35" fmla="*/ 332 h 415"/>
                <a:gd name="T36" fmla="*/ 344 w 416"/>
                <a:gd name="T37" fmla="*/ 351 h 415"/>
                <a:gd name="T38" fmla="*/ 320 w 416"/>
                <a:gd name="T39" fmla="*/ 371 h 415"/>
                <a:gd name="T40" fmla="*/ 312 w 416"/>
                <a:gd name="T41" fmla="*/ 376 h 415"/>
                <a:gd name="T42" fmla="*/ 306 w 416"/>
                <a:gd name="T43" fmla="*/ 380 h 415"/>
                <a:gd name="T44" fmla="*/ 208 w 416"/>
                <a:gd name="T45" fmla="*/ 405 h 415"/>
                <a:gd name="T46" fmla="*/ 208 w 416"/>
                <a:gd name="T47" fmla="*/ 405 h 415"/>
                <a:gd name="T48" fmla="*/ 205 w 416"/>
                <a:gd name="T49" fmla="*/ 405 h 415"/>
                <a:gd name="T50" fmla="*/ 197 w 416"/>
                <a:gd name="T51" fmla="*/ 405 h 415"/>
                <a:gd name="T52" fmla="*/ 72 w 416"/>
                <a:gd name="T53" fmla="*/ 351 h 415"/>
                <a:gd name="T54" fmla="*/ 54 w 416"/>
                <a:gd name="T55" fmla="*/ 332 h 415"/>
                <a:gd name="T56" fmla="*/ 40 w 416"/>
                <a:gd name="T57" fmla="*/ 312 h 415"/>
                <a:gd name="T58" fmla="*/ 10 w 416"/>
                <a:gd name="T59" fmla="*/ 207 h 415"/>
                <a:gd name="T60" fmla="*/ 208 w 416"/>
                <a:gd name="T61" fmla="*/ 9 h 415"/>
                <a:gd name="T62" fmla="*/ 406 w 416"/>
                <a:gd name="T63" fmla="*/ 207 h 415"/>
                <a:gd name="T64" fmla="*/ 376 w 416"/>
                <a:gd name="T65" fmla="*/ 312 h 415"/>
                <a:gd name="T66" fmla="*/ 362 w 416"/>
                <a:gd name="T67" fmla="*/ 332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6" h="415">
                  <a:moveTo>
                    <a:pt x="208" y="0"/>
                  </a:moveTo>
                  <a:cubicBezTo>
                    <a:pt x="93" y="0"/>
                    <a:pt x="0" y="93"/>
                    <a:pt x="0" y="207"/>
                  </a:cubicBezTo>
                  <a:cubicBezTo>
                    <a:pt x="0" y="252"/>
                    <a:pt x="14" y="293"/>
                    <a:pt x="38" y="327"/>
                  </a:cubicBezTo>
                  <a:cubicBezTo>
                    <a:pt x="42" y="332"/>
                    <a:pt x="46" y="337"/>
                    <a:pt x="50" y="342"/>
                  </a:cubicBezTo>
                  <a:cubicBezTo>
                    <a:pt x="52" y="345"/>
                    <a:pt x="55" y="348"/>
                    <a:pt x="58" y="351"/>
                  </a:cubicBezTo>
                  <a:cubicBezTo>
                    <a:pt x="93" y="387"/>
                    <a:pt x="141" y="411"/>
                    <a:pt x="194" y="415"/>
                  </a:cubicBezTo>
                  <a:cubicBezTo>
                    <a:pt x="198" y="415"/>
                    <a:pt x="201" y="415"/>
                    <a:pt x="205" y="415"/>
                  </a:cubicBezTo>
                  <a:cubicBezTo>
                    <a:pt x="206" y="415"/>
                    <a:pt x="207" y="415"/>
                    <a:pt x="208" y="415"/>
                  </a:cubicBezTo>
                  <a:cubicBezTo>
                    <a:pt x="213" y="415"/>
                    <a:pt x="218" y="415"/>
                    <a:pt x="223" y="415"/>
                  </a:cubicBezTo>
                  <a:cubicBezTo>
                    <a:pt x="251" y="413"/>
                    <a:pt x="278" y="405"/>
                    <a:pt x="302" y="393"/>
                  </a:cubicBezTo>
                  <a:cubicBezTo>
                    <a:pt x="304" y="392"/>
                    <a:pt x="306" y="391"/>
                    <a:pt x="308" y="389"/>
                  </a:cubicBezTo>
                  <a:cubicBezTo>
                    <a:pt x="311" y="388"/>
                    <a:pt x="313" y="387"/>
                    <a:pt x="315" y="385"/>
                  </a:cubicBezTo>
                  <a:cubicBezTo>
                    <a:pt x="331" y="376"/>
                    <a:pt x="346" y="364"/>
                    <a:pt x="358" y="351"/>
                  </a:cubicBezTo>
                  <a:cubicBezTo>
                    <a:pt x="361" y="348"/>
                    <a:pt x="364" y="344"/>
                    <a:pt x="367" y="341"/>
                  </a:cubicBezTo>
                  <a:cubicBezTo>
                    <a:pt x="371" y="336"/>
                    <a:pt x="375" y="330"/>
                    <a:pt x="379" y="325"/>
                  </a:cubicBezTo>
                  <a:cubicBezTo>
                    <a:pt x="402" y="291"/>
                    <a:pt x="416" y="251"/>
                    <a:pt x="416" y="207"/>
                  </a:cubicBezTo>
                  <a:cubicBezTo>
                    <a:pt x="416" y="93"/>
                    <a:pt x="323" y="0"/>
                    <a:pt x="208" y="0"/>
                  </a:cubicBezTo>
                  <a:close/>
                  <a:moveTo>
                    <a:pt x="362" y="332"/>
                  </a:moveTo>
                  <a:cubicBezTo>
                    <a:pt x="356" y="339"/>
                    <a:pt x="351" y="345"/>
                    <a:pt x="344" y="351"/>
                  </a:cubicBezTo>
                  <a:cubicBezTo>
                    <a:pt x="337" y="358"/>
                    <a:pt x="329" y="365"/>
                    <a:pt x="320" y="371"/>
                  </a:cubicBezTo>
                  <a:cubicBezTo>
                    <a:pt x="317" y="372"/>
                    <a:pt x="315" y="374"/>
                    <a:pt x="312" y="376"/>
                  </a:cubicBezTo>
                  <a:cubicBezTo>
                    <a:pt x="310" y="377"/>
                    <a:pt x="308" y="378"/>
                    <a:pt x="306" y="380"/>
                  </a:cubicBezTo>
                  <a:cubicBezTo>
                    <a:pt x="277" y="396"/>
                    <a:pt x="244" y="405"/>
                    <a:pt x="208" y="405"/>
                  </a:cubicBezTo>
                  <a:cubicBezTo>
                    <a:pt x="208" y="405"/>
                    <a:pt x="208" y="405"/>
                    <a:pt x="208" y="405"/>
                  </a:cubicBezTo>
                  <a:cubicBezTo>
                    <a:pt x="207" y="405"/>
                    <a:pt x="206" y="405"/>
                    <a:pt x="205" y="405"/>
                  </a:cubicBezTo>
                  <a:cubicBezTo>
                    <a:pt x="202" y="405"/>
                    <a:pt x="200" y="405"/>
                    <a:pt x="197" y="405"/>
                  </a:cubicBezTo>
                  <a:cubicBezTo>
                    <a:pt x="148" y="402"/>
                    <a:pt x="105" y="382"/>
                    <a:pt x="72" y="351"/>
                  </a:cubicBezTo>
                  <a:cubicBezTo>
                    <a:pt x="65" y="345"/>
                    <a:pt x="60" y="339"/>
                    <a:pt x="54" y="332"/>
                  </a:cubicBezTo>
                  <a:cubicBezTo>
                    <a:pt x="49" y="326"/>
                    <a:pt x="44" y="319"/>
                    <a:pt x="40" y="312"/>
                  </a:cubicBezTo>
                  <a:cubicBezTo>
                    <a:pt x="21" y="282"/>
                    <a:pt x="10" y="246"/>
                    <a:pt x="10" y="207"/>
                  </a:cubicBezTo>
                  <a:cubicBezTo>
                    <a:pt x="10" y="98"/>
                    <a:pt x="99" y="9"/>
                    <a:pt x="208" y="9"/>
                  </a:cubicBezTo>
                  <a:cubicBezTo>
                    <a:pt x="317" y="9"/>
                    <a:pt x="406" y="98"/>
                    <a:pt x="406" y="207"/>
                  </a:cubicBezTo>
                  <a:cubicBezTo>
                    <a:pt x="406" y="246"/>
                    <a:pt x="395" y="282"/>
                    <a:pt x="376" y="312"/>
                  </a:cubicBezTo>
                  <a:cubicBezTo>
                    <a:pt x="372" y="319"/>
                    <a:pt x="367" y="326"/>
                    <a:pt x="362" y="3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8" name="Freeform 1594">
              <a:extLst>
                <a:ext uri="{FF2B5EF4-FFF2-40B4-BE49-F238E27FC236}">
                  <a16:creationId xmlns:a16="http://schemas.microsoft.com/office/drawing/2014/main" id="{16DCFAC3-E0A8-FC8C-00B1-CE3359624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3992" y="3998748"/>
              <a:ext cx="66675" cy="76199"/>
            </a:xfrm>
            <a:custGeom>
              <a:avLst/>
              <a:gdLst>
                <a:gd name="T0" fmla="*/ 28 w 39"/>
                <a:gd name="T1" fmla="*/ 44 h 44"/>
                <a:gd name="T2" fmla="*/ 28 w 39"/>
                <a:gd name="T3" fmla="*/ 28 h 44"/>
                <a:gd name="T4" fmla="*/ 23 w 39"/>
                <a:gd name="T5" fmla="*/ 30 h 44"/>
                <a:gd name="T6" fmla="*/ 17 w 39"/>
                <a:gd name="T7" fmla="*/ 31 h 44"/>
                <a:gd name="T8" fmla="*/ 4 w 39"/>
                <a:gd name="T9" fmla="*/ 27 h 44"/>
                <a:gd name="T10" fmla="*/ 0 w 39"/>
                <a:gd name="T11" fmla="*/ 15 h 44"/>
                <a:gd name="T12" fmla="*/ 0 w 39"/>
                <a:gd name="T13" fmla="*/ 0 h 44"/>
                <a:gd name="T14" fmla="*/ 12 w 39"/>
                <a:gd name="T15" fmla="*/ 0 h 44"/>
                <a:gd name="T16" fmla="*/ 12 w 39"/>
                <a:gd name="T17" fmla="*/ 14 h 44"/>
                <a:gd name="T18" fmla="*/ 13 w 39"/>
                <a:gd name="T19" fmla="*/ 20 h 44"/>
                <a:gd name="T20" fmla="*/ 20 w 39"/>
                <a:gd name="T21" fmla="*/ 22 h 44"/>
                <a:gd name="T22" fmla="*/ 25 w 39"/>
                <a:gd name="T23" fmla="*/ 21 h 44"/>
                <a:gd name="T24" fmla="*/ 28 w 39"/>
                <a:gd name="T25" fmla="*/ 19 h 44"/>
                <a:gd name="T26" fmla="*/ 28 w 39"/>
                <a:gd name="T27" fmla="*/ 0 h 44"/>
                <a:gd name="T28" fmla="*/ 39 w 39"/>
                <a:gd name="T29" fmla="*/ 0 h 44"/>
                <a:gd name="T30" fmla="*/ 39 w 39"/>
                <a:gd name="T31" fmla="*/ 44 h 44"/>
                <a:gd name="T32" fmla="*/ 28 w 3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4">
                  <a:moveTo>
                    <a:pt x="28" y="44"/>
                  </a:moveTo>
                  <a:cubicBezTo>
                    <a:pt x="28" y="28"/>
                    <a:pt x="28" y="28"/>
                    <a:pt x="28" y="28"/>
                  </a:cubicBezTo>
                  <a:cubicBezTo>
                    <a:pt x="27" y="29"/>
                    <a:pt x="25" y="29"/>
                    <a:pt x="23" y="30"/>
                  </a:cubicBezTo>
                  <a:cubicBezTo>
                    <a:pt x="22" y="31"/>
                    <a:pt x="20" y="31"/>
                    <a:pt x="17" y="31"/>
                  </a:cubicBezTo>
                  <a:cubicBezTo>
                    <a:pt x="11" y="31"/>
                    <a:pt x="7" y="30"/>
                    <a:pt x="4" y="27"/>
                  </a:cubicBezTo>
                  <a:cubicBezTo>
                    <a:pt x="2" y="25"/>
                    <a:pt x="0" y="20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7"/>
                    <a:pt x="12" y="19"/>
                    <a:pt x="13" y="20"/>
                  </a:cubicBezTo>
                  <a:cubicBezTo>
                    <a:pt x="15" y="21"/>
                    <a:pt x="17" y="22"/>
                    <a:pt x="20" y="22"/>
                  </a:cubicBezTo>
                  <a:cubicBezTo>
                    <a:pt x="22" y="22"/>
                    <a:pt x="24" y="21"/>
                    <a:pt x="25" y="21"/>
                  </a:cubicBezTo>
                  <a:cubicBezTo>
                    <a:pt x="26" y="20"/>
                    <a:pt x="27" y="20"/>
                    <a:pt x="28" y="19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44"/>
                    <a:pt x="39" y="44"/>
                    <a:pt x="39" y="44"/>
                  </a:cubicBezTo>
                  <a:lnTo>
                    <a:pt x="28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9" name="Freeform 1595">
              <a:extLst>
                <a:ext uri="{FF2B5EF4-FFF2-40B4-BE49-F238E27FC236}">
                  <a16:creationId xmlns:a16="http://schemas.microsoft.com/office/drawing/2014/main" id="{798526DD-4A75-3B98-FD32-95522277C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125" y="4116389"/>
              <a:ext cx="39688" cy="53975"/>
            </a:xfrm>
            <a:custGeom>
              <a:avLst/>
              <a:gdLst>
                <a:gd name="T0" fmla="*/ 0 w 23"/>
                <a:gd name="T1" fmla="*/ 31 h 31"/>
                <a:gd name="T2" fmla="*/ 0 w 23"/>
                <a:gd name="T3" fmla="*/ 26 h 31"/>
                <a:gd name="T4" fmla="*/ 11 w 23"/>
                <a:gd name="T5" fmla="*/ 17 h 31"/>
                <a:gd name="T6" fmla="*/ 13 w 23"/>
                <a:gd name="T7" fmla="*/ 15 h 31"/>
                <a:gd name="T8" fmla="*/ 15 w 23"/>
                <a:gd name="T9" fmla="*/ 13 h 31"/>
                <a:gd name="T10" fmla="*/ 16 w 23"/>
                <a:gd name="T11" fmla="*/ 12 h 31"/>
                <a:gd name="T12" fmla="*/ 16 w 23"/>
                <a:gd name="T13" fmla="*/ 10 h 31"/>
                <a:gd name="T14" fmla="*/ 15 w 23"/>
                <a:gd name="T15" fmla="*/ 7 h 31"/>
                <a:gd name="T16" fmla="*/ 12 w 23"/>
                <a:gd name="T17" fmla="*/ 6 h 31"/>
                <a:gd name="T18" fmla="*/ 8 w 23"/>
                <a:gd name="T19" fmla="*/ 7 h 31"/>
                <a:gd name="T20" fmla="*/ 7 w 23"/>
                <a:gd name="T21" fmla="*/ 11 h 31"/>
                <a:gd name="T22" fmla="*/ 1 w 23"/>
                <a:gd name="T23" fmla="*/ 11 h 31"/>
                <a:gd name="T24" fmla="*/ 1 w 23"/>
                <a:gd name="T25" fmla="*/ 7 h 31"/>
                <a:gd name="T26" fmla="*/ 4 w 23"/>
                <a:gd name="T27" fmla="*/ 3 h 31"/>
                <a:gd name="T28" fmla="*/ 7 w 23"/>
                <a:gd name="T29" fmla="*/ 1 h 31"/>
                <a:gd name="T30" fmla="*/ 12 w 23"/>
                <a:gd name="T31" fmla="*/ 0 h 31"/>
                <a:gd name="T32" fmla="*/ 17 w 23"/>
                <a:gd name="T33" fmla="*/ 1 h 31"/>
                <a:gd name="T34" fmla="*/ 20 w 23"/>
                <a:gd name="T35" fmla="*/ 3 h 31"/>
                <a:gd name="T36" fmla="*/ 22 w 23"/>
                <a:gd name="T37" fmla="*/ 6 h 31"/>
                <a:gd name="T38" fmla="*/ 23 w 23"/>
                <a:gd name="T39" fmla="*/ 10 h 31"/>
                <a:gd name="T40" fmla="*/ 22 w 23"/>
                <a:gd name="T41" fmla="*/ 13 h 31"/>
                <a:gd name="T42" fmla="*/ 21 w 23"/>
                <a:gd name="T43" fmla="*/ 15 h 31"/>
                <a:gd name="T44" fmla="*/ 18 w 23"/>
                <a:gd name="T45" fmla="*/ 18 h 31"/>
                <a:gd name="T46" fmla="*/ 16 w 23"/>
                <a:gd name="T47" fmla="*/ 20 h 31"/>
                <a:gd name="T48" fmla="*/ 9 w 23"/>
                <a:gd name="T49" fmla="*/ 26 h 31"/>
                <a:gd name="T50" fmla="*/ 23 w 23"/>
                <a:gd name="T51" fmla="*/ 26 h 31"/>
                <a:gd name="T52" fmla="*/ 23 w 23"/>
                <a:gd name="T53" fmla="*/ 31 h 31"/>
                <a:gd name="T54" fmla="*/ 0 w 23"/>
                <a:gd name="T5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" h="31">
                  <a:moveTo>
                    <a:pt x="0" y="31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3" y="16"/>
                    <a:pt x="13" y="15"/>
                  </a:cubicBezTo>
                  <a:cubicBezTo>
                    <a:pt x="14" y="14"/>
                    <a:pt x="15" y="14"/>
                    <a:pt x="15" y="13"/>
                  </a:cubicBezTo>
                  <a:cubicBezTo>
                    <a:pt x="15" y="13"/>
                    <a:pt x="16" y="12"/>
                    <a:pt x="16" y="12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6" y="9"/>
                    <a:pt x="16" y="8"/>
                    <a:pt x="15" y="7"/>
                  </a:cubicBezTo>
                  <a:cubicBezTo>
                    <a:pt x="14" y="6"/>
                    <a:pt x="13" y="6"/>
                    <a:pt x="12" y="6"/>
                  </a:cubicBezTo>
                  <a:cubicBezTo>
                    <a:pt x="10" y="6"/>
                    <a:pt x="9" y="6"/>
                    <a:pt x="8" y="7"/>
                  </a:cubicBezTo>
                  <a:cubicBezTo>
                    <a:pt x="8" y="8"/>
                    <a:pt x="7" y="10"/>
                    <a:pt x="7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1" y="8"/>
                    <a:pt x="1" y="7"/>
                  </a:cubicBezTo>
                  <a:cubicBezTo>
                    <a:pt x="2" y="5"/>
                    <a:pt x="3" y="4"/>
                    <a:pt x="4" y="3"/>
                  </a:cubicBezTo>
                  <a:cubicBezTo>
                    <a:pt x="5" y="2"/>
                    <a:pt x="6" y="2"/>
                    <a:pt x="7" y="1"/>
                  </a:cubicBezTo>
                  <a:cubicBezTo>
                    <a:pt x="9" y="1"/>
                    <a:pt x="10" y="0"/>
                    <a:pt x="12" y="0"/>
                  </a:cubicBezTo>
                  <a:cubicBezTo>
                    <a:pt x="14" y="0"/>
                    <a:pt x="15" y="1"/>
                    <a:pt x="17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4"/>
                    <a:pt x="22" y="5"/>
                    <a:pt x="22" y="6"/>
                  </a:cubicBezTo>
                  <a:cubicBezTo>
                    <a:pt x="22" y="7"/>
                    <a:pt x="23" y="8"/>
                    <a:pt x="23" y="10"/>
                  </a:cubicBezTo>
                  <a:cubicBezTo>
                    <a:pt x="23" y="11"/>
                    <a:pt x="22" y="12"/>
                    <a:pt x="22" y="13"/>
                  </a:cubicBezTo>
                  <a:cubicBezTo>
                    <a:pt x="22" y="14"/>
                    <a:pt x="21" y="15"/>
                    <a:pt x="21" y="15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8" y="19"/>
                    <a:pt x="17" y="20"/>
                    <a:pt x="16" y="20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31"/>
                    <a:pt x="23" y="31"/>
                    <a:pt x="23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0" name="Freeform 1596">
              <a:extLst>
                <a:ext uri="{FF2B5EF4-FFF2-40B4-BE49-F238E27FC236}">
                  <a16:creationId xmlns:a16="http://schemas.microsoft.com/office/drawing/2014/main" id="{A7B9D4B8-0C96-94CA-DC11-14729B92BC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6750" y="4116389"/>
              <a:ext cx="39688" cy="53975"/>
            </a:xfrm>
            <a:custGeom>
              <a:avLst/>
              <a:gdLst>
                <a:gd name="T0" fmla="*/ 12 w 23"/>
                <a:gd name="T1" fmla="*/ 31 h 31"/>
                <a:gd name="T2" fmla="*/ 7 w 23"/>
                <a:gd name="T3" fmla="*/ 31 h 31"/>
                <a:gd name="T4" fmla="*/ 3 w 23"/>
                <a:gd name="T5" fmla="*/ 28 h 31"/>
                <a:gd name="T6" fmla="*/ 1 w 23"/>
                <a:gd name="T7" fmla="*/ 23 h 31"/>
                <a:gd name="T8" fmla="*/ 0 w 23"/>
                <a:gd name="T9" fmla="*/ 16 h 31"/>
                <a:gd name="T10" fmla="*/ 0 w 23"/>
                <a:gd name="T11" fmla="*/ 15 h 31"/>
                <a:gd name="T12" fmla="*/ 1 w 23"/>
                <a:gd name="T13" fmla="*/ 8 h 31"/>
                <a:gd name="T14" fmla="*/ 3 w 23"/>
                <a:gd name="T15" fmla="*/ 4 h 31"/>
                <a:gd name="T16" fmla="*/ 7 w 23"/>
                <a:gd name="T17" fmla="*/ 1 h 31"/>
                <a:gd name="T18" fmla="*/ 12 w 23"/>
                <a:gd name="T19" fmla="*/ 0 h 31"/>
                <a:gd name="T20" fmla="*/ 16 w 23"/>
                <a:gd name="T21" fmla="*/ 1 h 31"/>
                <a:gd name="T22" fmla="*/ 20 w 23"/>
                <a:gd name="T23" fmla="*/ 4 h 31"/>
                <a:gd name="T24" fmla="*/ 22 w 23"/>
                <a:gd name="T25" fmla="*/ 8 h 31"/>
                <a:gd name="T26" fmla="*/ 23 w 23"/>
                <a:gd name="T27" fmla="*/ 15 h 31"/>
                <a:gd name="T28" fmla="*/ 23 w 23"/>
                <a:gd name="T29" fmla="*/ 16 h 31"/>
                <a:gd name="T30" fmla="*/ 22 w 23"/>
                <a:gd name="T31" fmla="*/ 23 h 31"/>
                <a:gd name="T32" fmla="*/ 20 w 23"/>
                <a:gd name="T33" fmla="*/ 28 h 31"/>
                <a:gd name="T34" fmla="*/ 16 w 23"/>
                <a:gd name="T35" fmla="*/ 31 h 31"/>
                <a:gd name="T36" fmla="*/ 12 w 23"/>
                <a:gd name="T37" fmla="*/ 31 h 31"/>
                <a:gd name="T38" fmla="*/ 12 w 23"/>
                <a:gd name="T39" fmla="*/ 26 h 31"/>
                <a:gd name="T40" fmla="*/ 14 w 23"/>
                <a:gd name="T41" fmla="*/ 26 h 31"/>
                <a:gd name="T42" fmla="*/ 15 w 23"/>
                <a:gd name="T43" fmla="*/ 24 h 31"/>
                <a:gd name="T44" fmla="*/ 16 w 23"/>
                <a:gd name="T45" fmla="*/ 21 h 31"/>
                <a:gd name="T46" fmla="*/ 17 w 23"/>
                <a:gd name="T47" fmla="*/ 16 h 31"/>
                <a:gd name="T48" fmla="*/ 17 w 23"/>
                <a:gd name="T49" fmla="*/ 15 h 31"/>
                <a:gd name="T50" fmla="*/ 16 w 23"/>
                <a:gd name="T51" fmla="*/ 11 h 31"/>
                <a:gd name="T52" fmla="*/ 15 w 23"/>
                <a:gd name="T53" fmla="*/ 8 h 31"/>
                <a:gd name="T54" fmla="*/ 14 w 23"/>
                <a:gd name="T55" fmla="*/ 6 h 31"/>
                <a:gd name="T56" fmla="*/ 12 w 23"/>
                <a:gd name="T57" fmla="*/ 6 h 31"/>
                <a:gd name="T58" fmla="*/ 10 w 23"/>
                <a:gd name="T59" fmla="*/ 6 h 31"/>
                <a:gd name="T60" fmla="*/ 8 w 23"/>
                <a:gd name="T61" fmla="*/ 8 h 31"/>
                <a:gd name="T62" fmla="*/ 7 w 23"/>
                <a:gd name="T63" fmla="*/ 11 h 31"/>
                <a:gd name="T64" fmla="*/ 6 w 23"/>
                <a:gd name="T65" fmla="*/ 15 h 31"/>
                <a:gd name="T66" fmla="*/ 6 w 23"/>
                <a:gd name="T67" fmla="*/ 16 h 31"/>
                <a:gd name="T68" fmla="*/ 7 w 23"/>
                <a:gd name="T69" fmla="*/ 21 h 31"/>
                <a:gd name="T70" fmla="*/ 8 w 23"/>
                <a:gd name="T71" fmla="*/ 24 h 31"/>
                <a:gd name="T72" fmla="*/ 10 w 23"/>
                <a:gd name="T73" fmla="*/ 26 h 31"/>
                <a:gd name="T74" fmla="*/ 12 w 23"/>
                <a:gd name="T7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" h="31">
                  <a:moveTo>
                    <a:pt x="12" y="31"/>
                  </a:moveTo>
                  <a:cubicBezTo>
                    <a:pt x="10" y="31"/>
                    <a:pt x="8" y="31"/>
                    <a:pt x="7" y="31"/>
                  </a:cubicBezTo>
                  <a:cubicBezTo>
                    <a:pt x="6" y="30"/>
                    <a:pt x="4" y="29"/>
                    <a:pt x="3" y="28"/>
                  </a:cubicBezTo>
                  <a:cubicBezTo>
                    <a:pt x="2" y="27"/>
                    <a:pt x="1" y="25"/>
                    <a:pt x="1" y="23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1" y="6"/>
                    <a:pt x="2" y="5"/>
                    <a:pt x="3" y="4"/>
                  </a:cubicBezTo>
                  <a:cubicBezTo>
                    <a:pt x="4" y="2"/>
                    <a:pt x="6" y="2"/>
                    <a:pt x="7" y="1"/>
                  </a:cubicBezTo>
                  <a:cubicBezTo>
                    <a:pt x="8" y="1"/>
                    <a:pt x="10" y="0"/>
                    <a:pt x="12" y="0"/>
                  </a:cubicBezTo>
                  <a:cubicBezTo>
                    <a:pt x="13" y="0"/>
                    <a:pt x="15" y="1"/>
                    <a:pt x="16" y="1"/>
                  </a:cubicBezTo>
                  <a:cubicBezTo>
                    <a:pt x="18" y="2"/>
                    <a:pt x="19" y="2"/>
                    <a:pt x="20" y="4"/>
                  </a:cubicBezTo>
                  <a:cubicBezTo>
                    <a:pt x="21" y="5"/>
                    <a:pt x="22" y="6"/>
                    <a:pt x="22" y="8"/>
                  </a:cubicBezTo>
                  <a:cubicBezTo>
                    <a:pt x="23" y="10"/>
                    <a:pt x="23" y="12"/>
                    <a:pt x="23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9"/>
                    <a:pt x="23" y="21"/>
                    <a:pt x="22" y="23"/>
                  </a:cubicBezTo>
                  <a:cubicBezTo>
                    <a:pt x="22" y="25"/>
                    <a:pt x="21" y="27"/>
                    <a:pt x="20" y="28"/>
                  </a:cubicBezTo>
                  <a:cubicBezTo>
                    <a:pt x="19" y="29"/>
                    <a:pt x="18" y="30"/>
                    <a:pt x="16" y="31"/>
                  </a:cubicBezTo>
                  <a:cubicBezTo>
                    <a:pt x="15" y="31"/>
                    <a:pt x="13" y="31"/>
                    <a:pt x="12" y="31"/>
                  </a:cubicBezTo>
                  <a:close/>
                  <a:moveTo>
                    <a:pt x="12" y="26"/>
                  </a:moveTo>
                  <a:cubicBezTo>
                    <a:pt x="12" y="26"/>
                    <a:pt x="13" y="26"/>
                    <a:pt x="14" y="26"/>
                  </a:cubicBezTo>
                  <a:cubicBezTo>
                    <a:pt x="14" y="25"/>
                    <a:pt x="15" y="25"/>
                    <a:pt x="15" y="24"/>
                  </a:cubicBezTo>
                  <a:cubicBezTo>
                    <a:pt x="16" y="23"/>
                    <a:pt x="16" y="22"/>
                    <a:pt x="16" y="21"/>
                  </a:cubicBezTo>
                  <a:cubicBezTo>
                    <a:pt x="17" y="20"/>
                    <a:pt x="17" y="18"/>
                    <a:pt x="17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3"/>
                    <a:pt x="17" y="12"/>
                    <a:pt x="16" y="11"/>
                  </a:cubicBezTo>
                  <a:cubicBezTo>
                    <a:pt x="16" y="9"/>
                    <a:pt x="16" y="8"/>
                    <a:pt x="15" y="8"/>
                  </a:cubicBezTo>
                  <a:cubicBezTo>
                    <a:pt x="15" y="7"/>
                    <a:pt x="14" y="6"/>
                    <a:pt x="14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9" y="6"/>
                    <a:pt x="8" y="7"/>
                    <a:pt x="8" y="8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6" y="13"/>
                    <a:pt x="6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8"/>
                    <a:pt x="7" y="20"/>
                    <a:pt x="7" y="21"/>
                  </a:cubicBezTo>
                  <a:cubicBezTo>
                    <a:pt x="7" y="22"/>
                    <a:pt x="7" y="23"/>
                    <a:pt x="8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10" y="26"/>
                    <a:pt x="11" y="26"/>
                    <a:pt x="12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6" name="Freeform 1597">
              <a:extLst>
                <a:ext uri="{FF2B5EF4-FFF2-40B4-BE49-F238E27FC236}">
                  <a16:creationId xmlns:a16="http://schemas.microsoft.com/office/drawing/2014/main" id="{052F60C7-9E6C-1A77-B1D6-5E89740956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4375" y="4113214"/>
              <a:ext cx="26988" cy="31750"/>
            </a:xfrm>
            <a:custGeom>
              <a:avLst/>
              <a:gdLst>
                <a:gd name="T0" fmla="*/ 8 w 16"/>
                <a:gd name="T1" fmla="*/ 18 h 18"/>
                <a:gd name="T2" fmla="*/ 5 w 16"/>
                <a:gd name="T3" fmla="*/ 17 h 18"/>
                <a:gd name="T4" fmla="*/ 2 w 16"/>
                <a:gd name="T5" fmla="*/ 16 h 18"/>
                <a:gd name="T6" fmla="*/ 0 w 16"/>
                <a:gd name="T7" fmla="*/ 13 h 18"/>
                <a:gd name="T8" fmla="*/ 0 w 16"/>
                <a:gd name="T9" fmla="*/ 9 h 18"/>
                <a:gd name="T10" fmla="*/ 0 w 16"/>
                <a:gd name="T11" fmla="*/ 8 h 18"/>
                <a:gd name="T12" fmla="*/ 0 w 16"/>
                <a:gd name="T13" fmla="*/ 5 h 18"/>
                <a:gd name="T14" fmla="*/ 2 w 16"/>
                <a:gd name="T15" fmla="*/ 2 h 18"/>
                <a:gd name="T16" fmla="*/ 5 w 16"/>
                <a:gd name="T17" fmla="*/ 0 h 18"/>
                <a:gd name="T18" fmla="*/ 8 w 16"/>
                <a:gd name="T19" fmla="*/ 0 h 18"/>
                <a:gd name="T20" fmla="*/ 11 w 16"/>
                <a:gd name="T21" fmla="*/ 0 h 18"/>
                <a:gd name="T22" fmla="*/ 14 w 16"/>
                <a:gd name="T23" fmla="*/ 2 h 18"/>
                <a:gd name="T24" fmla="*/ 15 w 16"/>
                <a:gd name="T25" fmla="*/ 5 h 18"/>
                <a:gd name="T26" fmla="*/ 16 w 16"/>
                <a:gd name="T27" fmla="*/ 8 h 18"/>
                <a:gd name="T28" fmla="*/ 16 w 16"/>
                <a:gd name="T29" fmla="*/ 9 h 18"/>
                <a:gd name="T30" fmla="*/ 15 w 16"/>
                <a:gd name="T31" fmla="*/ 13 h 18"/>
                <a:gd name="T32" fmla="*/ 14 w 16"/>
                <a:gd name="T33" fmla="*/ 16 h 18"/>
                <a:gd name="T34" fmla="*/ 11 w 16"/>
                <a:gd name="T35" fmla="*/ 17 h 18"/>
                <a:gd name="T36" fmla="*/ 8 w 16"/>
                <a:gd name="T37" fmla="*/ 18 h 18"/>
                <a:gd name="T38" fmla="*/ 8 w 16"/>
                <a:gd name="T39" fmla="*/ 15 h 18"/>
                <a:gd name="T40" fmla="*/ 9 w 16"/>
                <a:gd name="T41" fmla="*/ 14 h 18"/>
                <a:gd name="T42" fmla="*/ 11 w 16"/>
                <a:gd name="T43" fmla="*/ 13 h 18"/>
                <a:gd name="T44" fmla="*/ 12 w 16"/>
                <a:gd name="T45" fmla="*/ 12 h 18"/>
                <a:gd name="T46" fmla="*/ 12 w 16"/>
                <a:gd name="T47" fmla="*/ 9 h 18"/>
                <a:gd name="T48" fmla="*/ 12 w 16"/>
                <a:gd name="T49" fmla="*/ 8 h 18"/>
                <a:gd name="T50" fmla="*/ 12 w 16"/>
                <a:gd name="T51" fmla="*/ 6 h 18"/>
                <a:gd name="T52" fmla="*/ 11 w 16"/>
                <a:gd name="T53" fmla="*/ 4 h 18"/>
                <a:gd name="T54" fmla="*/ 9 w 16"/>
                <a:gd name="T55" fmla="*/ 3 h 18"/>
                <a:gd name="T56" fmla="*/ 8 w 16"/>
                <a:gd name="T57" fmla="*/ 3 h 18"/>
                <a:gd name="T58" fmla="*/ 6 w 16"/>
                <a:gd name="T59" fmla="*/ 3 h 18"/>
                <a:gd name="T60" fmla="*/ 5 w 16"/>
                <a:gd name="T61" fmla="*/ 4 h 18"/>
                <a:gd name="T62" fmla="*/ 4 w 16"/>
                <a:gd name="T63" fmla="*/ 6 h 18"/>
                <a:gd name="T64" fmla="*/ 4 w 16"/>
                <a:gd name="T65" fmla="*/ 8 h 18"/>
                <a:gd name="T66" fmla="*/ 4 w 16"/>
                <a:gd name="T67" fmla="*/ 9 h 18"/>
                <a:gd name="T68" fmla="*/ 4 w 16"/>
                <a:gd name="T69" fmla="*/ 12 h 18"/>
                <a:gd name="T70" fmla="*/ 5 w 16"/>
                <a:gd name="T71" fmla="*/ 13 h 18"/>
                <a:gd name="T72" fmla="*/ 6 w 16"/>
                <a:gd name="T73" fmla="*/ 14 h 18"/>
                <a:gd name="T74" fmla="*/ 8 w 16"/>
                <a:gd name="T7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" h="18">
                  <a:moveTo>
                    <a:pt x="8" y="18"/>
                  </a:moveTo>
                  <a:cubicBezTo>
                    <a:pt x="7" y="18"/>
                    <a:pt x="6" y="18"/>
                    <a:pt x="5" y="17"/>
                  </a:cubicBezTo>
                  <a:cubicBezTo>
                    <a:pt x="4" y="17"/>
                    <a:pt x="3" y="17"/>
                    <a:pt x="2" y="16"/>
                  </a:cubicBezTo>
                  <a:cubicBezTo>
                    <a:pt x="1" y="15"/>
                    <a:pt x="1" y="14"/>
                    <a:pt x="0" y="13"/>
                  </a:cubicBezTo>
                  <a:cubicBezTo>
                    <a:pt x="0" y="12"/>
                    <a:pt x="0" y="11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3" y="1"/>
                    <a:pt x="4" y="1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2" y="1"/>
                    <a:pt x="13" y="1"/>
                    <a:pt x="14" y="2"/>
                  </a:cubicBezTo>
                  <a:cubicBezTo>
                    <a:pt x="14" y="3"/>
                    <a:pt x="15" y="3"/>
                    <a:pt x="15" y="5"/>
                  </a:cubicBezTo>
                  <a:cubicBezTo>
                    <a:pt x="16" y="6"/>
                    <a:pt x="16" y="7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1"/>
                    <a:pt x="16" y="12"/>
                    <a:pt x="15" y="13"/>
                  </a:cubicBezTo>
                  <a:cubicBezTo>
                    <a:pt x="15" y="14"/>
                    <a:pt x="14" y="15"/>
                    <a:pt x="14" y="16"/>
                  </a:cubicBezTo>
                  <a:cubicBezTo>
                    <a:pt x="13" y="17"/>
                    <a:pt x="12" y="17"/>
                    <a:pt x="11" y="17"/>
                  </a:cubicBezTo>
                  <a:cubicBezTo>
                    <a:pt x="10" y="18"/>
                    <a:pt x="9" y="18"/>
                    <a:pt x="8" y="18"/>
                  </a:cubicBezTo>
                  <a:close/>
                  <a:moveTo>
                    <a:pt x="8" y="15"/>
                  </a:moveTo>
                  <a:cubicBezTo>
                    <a:pt x="8" y="15"/>
                    <a:pt x="9" y="15"/>
                    <a:pt x="9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2" y="7"/>
                    <a:pt x="12" y="6"/>
                  </a:cubicBezTo>
                  <a:cubicBezTo>
                    <a:pt x="12" y="5"/>
                    <a:pt x="11" y="5"/>
                    <a:pt x="11" y="4"/>
                  </a:cubicBezTo>
                  <a:cubicBezTo>
                    <a:pt x="10" y="4"/>
                    <a:pt x="10" y="3"/>
                    <a:pt x="9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4" y="11"/>
                    <a:pt x="4" y="12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7" y="15"/>
                    <a:pt x="7" y="15"/>
                    <a:pt x="8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7" name="Freeform 1598">
              <a:extLst>
                <a:ext uri="{FF2B5EF4-FFF2-40B4-BE49-F238E27FC236}">
                  <a16:creationId xmlns:a16="http://schemas.microsoft.com/office/drawing/2014/main" id="{AD50F6F8-130C-5D8B-983A-8FDFE00E9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712" y="4116389"/>
              <a:ext cx="46038" cy="53975"/>
            </a:xfrm>
            <a:custGeom>
              <a:avLst/>
              <a:gdLst>
                <a:gd name="T0" fmla="*/ 13 w 26"/>
                <a:gd name="T1" fmla="*/ 31 h 31"/>
                <a:gd name="T2" fmla="*/ 8 w 26"/>
                <a:gd name="T3" fmla="*/ 31 h 31"/>
                <a:gd name="T4" fmla="*/ 3 w 26"/>
                <a:gd name="T5" fmla="*/ 28 h 31"/>
                <a:gd name="T6" fmla="*/ 1 w 26"/>
                <a:gd name="T7" fmla="*/ 23 h 31"/>
                <a:gd name="T8" fmla="*/ 0 w 26"/>
                <a:gd name="T9" fmla="*/ 16 h 31"/>
                <a:gd name="T10" fmla="*/ 0 w 26"/>
                <a:gd name="T11" fmla="*/ 15 h 31"/>
                <a:gd name="T12" fmla="*/ 1 w 26"/>
                <a:gd name="T13" fmla="*/ 8 h 31"/>
                <a:gd name="T14" fmla="*/ 3 w 26"/>
                <a:gd name="T15" fmla="*/ 4 h 31"/>
                <a:gd name="T16" fmla="*/ 8 w 26"/>
                <a:gd name="T17" fmla="*/ 1 h 31"/>
                <a:gd name="T18" fmla="*/ 13 w 26"/>
                <a:gd name="T19" fmla="*/ 0 h 31"/>
                <a:gd name="T20" fmla="*/ 18 w 26"/>
                <a:gd name="T21" fmla="*/ 1 h 31"/>
                <a:gd name="T22" fmla="*/ 22 w 26"/>
                <a:gd name="T23" fmla="*/ 3 h 31"/>
                <a:gd name="T24" fmla="*/ 25 w 26"/>
                <a:gd name="T25" fmla="*/ 6 h 31"/>
                <a:gd name="T26" fmla="*/ 26 w 26"/>
                <a:gd name="T27" fmla="*/ 11 h 31"/>
                <a:gd name="T28" fmla="*/ 19 w 26"/>
                <a:gd name="T29" fmla="*/ 11 h 31"/>
                <a:gd name="T30" fmla="*/ 17 w 26"/>
                <a:gd name="T31" fmla="*/ 7 h 31"/>
                <a:gd name="T32" fmla="*/ 13 w 26"/>
                <a:gd name="T33" fmla="*/ 6 h 31"/>
                <a:gd name="T34" fmla="*/ 10 w 26"/>
                <a:gd name="T35" fmla="*/ 6 h 31"/>
                <a:gd name="T36" fmla="*/ 8 w 26"/>
                <a:gd name="T37" fmla="*/ 8 h 31"/>
                <a:gd name="T38" fmla="*/ 7 w 26"/>
                <a:gd name="T39" fmla="*/ 11 h 31"/>
                <a:gd name="T40" fmla="*/ 6 w 26"/>
                <a:gd name="T41" fmla="*/ 15 h 31"/>
                <a:gd name="T42" fmla="*/ 6 w 26"/>
                <a:gd name="T43" fmla="*/ 16 h 31"/>
                <a:gd name="T44" fmla="*/ 7 w 26"/>
                <a:gd name="T45" fmla="*/ 21 h 31"/>
                <a:gd name="T46" fmla="*/ 8 w 26"/>
                <a:gd name="T47" fmla="*/ 24 h 31"/>
                <a:gd name="T48" fmla="*/ 11 w 26"/>
                <a:gd name="T49" fmla="*/ 25 h 31"/>
                <a:gd name="T50" fmla="*/ 13 w 26"/>
                <a:gd name="T51" fmla="*/ 26 h 31"/>
                <a:gd name="T52" fmla="*/ 17 w 26"/>
                <a:gd name="T53" fmla="*/ 25 h 31"/>
                <a:gd name="T54" fmla="*/ 19 w 26"/>
                <a:gd name="T55" fmla="*/ 21 h 31"/>
                <a:gd name="T56" fmla="*/ 26 w 26"/>
                <a:gd name="T57" fmla="*/ 21 h 31"/>
                <a:gd name="T58" fmla="*/ 25 w 26"/>
                <a:gd name="T59" fmla="*/ 26 h 31"/>
                <a:gd name="T60" fmla="*/ 22 w 26"/>
                <a:gd name="T61" fmla="*/ 29 h 31"/>
                <a:gd name="T62" fmla="*/ 18 w 26"/>
                <a:gd name="T63" fmla="*/ 31 h 31"/>
                <a:gd name="T64" fmla="*/ 13 w 26"/>
                <a:gd name="T6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" h="31">
                  <a:moveTo>
                    <a:pt x="13" y="31"/>
                  </a:moveTo>
                  <a:cubicBezTo>
                    <a:pt x="11" y="31"/>
                    <a:pt x="9" y="31"/>
                    <a:pt x="8" y="31"/>
                  </a:cubicBezTo>
                  <a:cubicBezTo>
                    <a:pt x="6" y="30"/>
                    <a:pt x="5" y="29"/>
                    <a:pt x="3" y="28"/>
                  </a:cubicBezTo>
                  <a:cubicBezTo>
                    <a:pt x="2" y="27"/>
                    <a:pt x="1" y="25"/>
                    <a:pt x="1" y="23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0"/>
                    <a:pt x="1" y="8"/>
                  </a:cubicBezTo>
                  <a:cubicBezTo>
                    <a:pt x="1" y="7"/>
                    <a:pt x="2" y="5"/>
                    <a:pt x="3" y="4"/>
                  </a:cubicBezTo>
                  <a:cubicBezTo>
                    <a:pt x="5" y="3"/>
                    <a:pt x="6" y="2"/>
                    <a:pt x="8" y="1"/>
                  </a:cubicBezTo>
                  <a:cubicBezTo>
                    <a:pt x="9" y="1"/>
                    <a:pt x="11" y="0"/>
                    <a:pt x="13" y="0"/>
                  </a:cubicBezTo>
                  <a:cubicBezTo>
                    <a:pt x="15" y="0"/>
                    <a:pt x="16" y="1"/>
                    <a:pt x="18" y="1"/>
                  </a:cubicBezTo>
                  <a:cubicBezTo>
                    <a:pt x="19" y="1"/>
                    <a:pt x="21" y="2"/>
                    <a:pt x="22" y="3"/>
                  </a:cubicBezTo>
                  <a:cubicBezTo>
                    <a:pt x="23" y="4"/>
                    <a:pt x="24" y="5"/>
                    <a:pt x="25" y="6"/>
                  </a:cubicBezTo>
                  <a:cubicBezTo>
                    <a:pt x="25" y="7"/>
                    <a:pt x="26" y="9"/>
                    <a:pt x="26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9"/>
                    <a:pt x="18" y="8"/>
                    <a:pt x="17" y="7"/>
                  </a:cubicBezTo>
                  <a:cubicBezTo>
                    <a:pt x="16" y="6"/>
                    <a:pt x="15" y="6"/>
                    <a:pt x="13" y="6"/>
                  </a:cubicBezTo>
                  <a:cubicBezTo>
                    <a:pt x="12" y="6"/>
                    <a:pt x="11" y="6"/>
                    <a:pt x="10" y="6"/>
                  </a:cubicBezTo>
                  <a:cubicBezTo>
                    <a:pt x="10" y="7"/>
                    <a:pt x="9" y="7"/>
                    <a:pt x="8" y="8"/>
                  </a:cubicBezTo>
                  <a:cubicBezTo>
                    <a:pt x="8" y="9"/>
                    <a:pt x="7" y="10"/>
                    <a:pt x="7" y="11"/>
                  </a:cubicBezTo>
                  <a:cubicBezTo>
                    <a:pt x="6" y="12"/>
                    <a:pt x="6" y="14"/>
                    <a:pt x="6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8"/>
                    <a:pt x="6" y="20"/>
                    <a:pt x="7" y="21"/>
                  </a:cubicBezTo>
                  <a:cubicBezTo>
                    <a:pt x="7" y="22"/>
                    <a:pt x="8" y="23"/>
                    <a:pt x="8" y="24"/>
                  </a:cubicBezTo>
                  <a:cubicBezTo>
                    <a:pt x="9" y="25"/>
                    <a:pt x="10" y="25"/>
                    <a:pt x="11" y="25"/>
                  </a:cubicBezTo>
                  <a:cubicBezTo>
                    <a:pt x="11" y="26"/>
                    <a:pt x="12" y="26"/>
                    <a:pt x="13" y="26"/>
                  </a:cubicBezTo>
                  <a:cubicBezTo>
                    <a:pt x="15" y="26"/>
                    <a:pt x="16" y="26"/>
                    <a:pt x="17" y="25"/>
                  </a:cubicBezTo>
                  <a:cubicBezTo>
                    <a:pt x="18" y="24"/>
                    <a:pt x="19" y="23"/>
                    <a:pt x="19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3"/>
                    <a:pt x="25" y="25"/>
                    <a:pt x="25" y="26"/>
                  </a:cubicBezTo>
                  <a:cubicBezTo>
                    <a:pt x="24" y="27"/>
                    <a:pt x="23" y="28"/>
                    <a:pt x="22" y="29"/>
                  </a:cubicBezTo>
                  <a:cubicBezTo>
                    <a:pt x="21" y="30"/>
                    <a:pt x="19" y="31"/>
                    <a:pt x="18" y="31"/>
                  </a:cubicBezTo>
                  <a:cubicBezTo>
                    <a:pt x="16" y="31"/>
                    <a:pt x="15" y="31"/>
                    <a:pt x="13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8" name="Freeform 1599">
              <a:extLst>
                <a:ext uri="{FF2B5EF4-FFF2-40B4-BE49-F238E27FC236}">
                  <a16:creationId xmlns:a16="http://schemas.microsoft.com/office/drawing/2014/main" id="{085FDFE5-2CD6-CF05-8D1F-BAA7943ED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387" y="4117976"/>
              <a:ext cx="33338" cy="68263"/>
            </a:xfrm>
            <a:custGeom>
              <a:avLst/>
              <a:gdLst>
                <a:gd name="T0" fmla="*/ 0 w 21"/>
                <a:gd name="T1" fmla="*/ 43 h 43"/>
                <a:gd name="T2" fmla="*/ 16 w 21"/>
                <a:gd name="T3" fmla="*/ 0 h 43"/>
                <a:gd name="T4" fmla="*/ 21 w 21"/>
                <a:gd name="T5" fmla="*/ 0 h 43"/>
                <a:gd name="T6" fmla="*/ 6 w 21"/>
                <a:gd name="T7" fmla="*/ 43 h 43"/>
                <a:gd name="T8" fmla="*/ 0 w 2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3">
                  <a:moveTo>
                    <a:pt x="0" y="43"/>
                  </a:moveTo>
                  <a:lnTo>
                    <a:pt x="16" y="0"/>
                  </a:lnTo>
                  <a:lnTo>
                    <a:pt x="21" y="0"/>
                  </a:lnTo>
                  <a:lnTo>
                    <a:pt x="6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9" name="Freeform 1600">
              <a:extLst>
                <a:ext uri="{FF2B5EF4-FFF2-40B4-BE49-F238E27FC236}">
                  <a16:creationId xmlns:a16="http://schemas.microsoft.com/office/drawing/2014/main" id="{C41DB8A2-975D-8F28-18C5-38BBE6054D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9950" y="4116389"/>
              <a:ext cx="41275" cy="53975"/>
            </a:xfrm>
            <a:custGeom>
              <a:avLst/>
              <a:gdLst>
                <a:gd name="T0" fmla="*/ 12 w 23"/>
                <a:gd name="T1" fmla="*/ 31 h 31"/>
                <a:gd name="T2" fmla="*/ 7 w 23"/>
                <a:gd name="T3" fmla="*/ 31 h 31"/>
                <a:gd name="T4" fmla="*/ 3 w 23"/>
                <a:gd name="T5" fmla="*/ 28 h 31"/>
                <a:gd name="T6" fmla="*/ 1 w 23"/>
                <a:gd name="T7" fmla="*/ 24 h 31"/>
                <a:gd name="T8" fmla="*/ 0 w 23"/>
                <a:gd name="T9" fmla="*/ 17 h 31"/>
                <a:gd name="T10" fmla="*/ 0 w 23"/>
                <a:gd name="T11" fmla="*/ 16 h 31"/>
                <a:gd name="T12" fmla="*/ 1 w 23"/>
                <a:gd name="T13" fmla="*/ 9 h 31"/>
                <a:gd name="T14" fmla="*/ 4 w 23"/>
                <a:gd name="T15" fmla="*/ 4 h 31"/>
                <a:gd name="T16" fmla="*/ 7 w 23"/>
                <a:gd name="T17" fmla="*/ 1 h 31"/>
                <a:gd name="T18" fmla="*/ 12 w 23"/>
                <a:gd name="T19" fmla="*/ 0 h 31"/>
                <a:gd name="T20" fmla="*/ 16 w 23"/>
                <a:gd name="T21" fmla="*/ 1 h 31"/>
                <a:gd name="T22" fmla="*/ 19 w 23"/>
                <a:gd name="T23" fmla="*/ 2 h 31"/>
                <a:gd name="T24" fmla="*/ 21 w 23"/>
                <a:gd name="T25" fmla="*/ 4 h 31"/>
                <a:gd name="T26" fmla="*/ 22 w 23"/>
                <a:gd name="T27" fmla="*/ 8 h 31"/>
                <a:gd name="T28" fmla="*/ 16 w 23"/>
                <a:gd name="T29" fmla="*/ 8 h 31"/>
                <a:gd name="T30" fmla="*/ 15 w 23"/>
                <a:gd name="T31" fmla="*/ 6 h 31"/>
                <a:gd name="T32" fmla="*/ 12 w 23"/>
                <a:gd name="T33" fmla="*/ 6 h 31"/>
                <a:gd name="T34" fmla="*/ 10 w 23"/>
                <a:gd name="T35" fmla="*/ 6 h 31"/>
                <a:gd name="T36" fmla="*/ 8 w 23"/>
                <a:gd name="T37" fmla="*/ 7 h 31"/>
                <a:gd name="T38" fmla="*/ 7 w 23"/>
                <a:gd name="T39" fmla="*/ 10 h 31"/>
                <a:gd name="T40" fmla="*/ 6 w 23"/>
                <a:gd name="T41" fmla="*/ 14 h 31"/>
                <a:gd name="T42" fmla="*/ 8 w 23"/>
                <a:gd name="T43" fmla="*/ 13 h 31"/>
                <a:gd name="T44" fmla="*/ 9 w 23"/>
                <a:gd name="T45" fmla="*/ 12 h 31"/>
                <a:gd name="T46" fmla="*/ 11 w 23"/>
                <a:gd name="T47" fmla="*/ 11 h 31"/>
                <a:gd name="T48" fmla="*/ 13 w 23"/>
                <a:gd name="T49" fmla="*/ 11 h 31"/>
                <a:gd name="T50" fmla="*/ 17 w 23"/>
                <a:gd name="T51" fmla="*/ 12 h 31"/>
                <a:gd name="T52" fmla="*/ 20 w 23"/>
                <a:gd name="T53" fmla="*/ 14 h 31"/>
                <a:gd name="T54" fmla="*/ 22 w 23"/>
                <a:gd name="T55" fmla="*/ 17 h 31"/>
                <a:gd name="T56" fmla="*/ 23 w 23"/>
                <a:gd name="T57" fmla="*/ 21 h 31"/>
                <a:gd name="T58" fmla="*/ 23 w 23"/>
                <a:gd name="T59" fmla="*/ 21 h 31"/>
                <a:gd name="T60" fmla="*/ 22 w 23"/>
                <a:gd name="T61" fmla="*/ 25 h 31"/>
                <a:gd name="T62" fmla="*/ 20 w 23"/>
                <a:gd name="T63" fmla="*/ 29 h 31"/>
                <a:gd name="T64" fmla="*/ 16 w 23"/>
                <a:gd name="T65" fmla="*/ 31 h 31"/>
                <a:gd name="T66" fmla="*/ 12 w 23"/>
                <a:gd name="T67" fmla="*/ 31 h 31"/>
                <a:gd name="T68" fmla="*/ 12 w 23"/>
                <a:gd name="T69" fmla="*/ 26 h 31"/>
                <a:gd name="T70" fmla="*/ 15 w 23"/>
                <a:gd name="T71" fmla="*/ 25 h 31"/>
                <a:gd name="T72" fmla="*/ 16 w 23"/>
                <a:gd name="T73" fmla="*/ 21 h 31"/>
                <a:gd name="T74" fmla="*/ 16 w 23"/>
                <a:gd name="T75" fmla="*/ 21 h 31"/>
                <a:gd name="T76" fmla="*/ 15 w 23"/>
                <a:gd name="T77" fmla="*/ 17 h 31"/>
                <a:gd name="T78" fmla="*/ 12 w 23"/>
                <a:gd name="T79" fmla="*/ 16 h 31"/>
                <a:gd name="T80" fmla="*/ 8 w 23"/>
                <a:gd name="T81" fmla="*/ 17 h 31"/>
                <a:gd name="T82" fmla="*/ 7 w 23"/>
                <a:gd name="T83" fmla="*/ 21 h 31"/>
                <a:gd name="T84" fmla="*/ 7 w 23"/>
                <a:gd name="T85" fmla="*/ 21 h 31"/>
                <a:gd name="T86" fmla="*/ 8 w 23"/>
                <a:gd name="T87" fmla="*/ 25 h 31"/>
                <a:gd name="T88" fmla="*/ 12 w 23"/>
                <a:gd name="T8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" h="31">
                  <a:moveTo>
                    <a:pt x="12" y="31"/>
                  </a:moveTo>
                  <a:cubicBezTo>
                    <a:pt x="10" y="31"/>
                    <a:pt x="8" y="31"/>
                    <a:pt x="7" y="31"/>
                  </a:cubicBezTo>
                  <a:cubicBezTo>
                    <a:pt x="5" y="30"/>
                    <a:pt x="4" y="29"/>
                    <a:pt x="3" y="28"/>
                  </a:cubicBezTo>
                  <a:cubicBezTo>
                    <a:pt x="2" y="27"/>
                    <a:pt x="1" y="25"/>
                    <a:pt x="1" y="24"/>
                  </a:cubicBezTo>
                  <a:cubicBezTo>
                    <a:pt x="0" y="22"/>
                    <a:pt x="0" y="20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2" y="7"/>
                    <a:pt x="2" y="5"/>
                    <a:pt x="4" y="4"/>
                  </a:cubicBezTo>
                  <a:cubicBezTo>
                    <a:pt x="5" y="3"/>
                    <a:pt x="6" y="2"/>
                    <a:pt x="7" y="1"/>
                  </a:cubicBezTo>
                  <a:cubicBezTo>
                    <a:pt x="9" y="1"/>
                    <a:pt x="11" y="0"/>
                    <a:pt x="12" y="0"/>
                  </a:cubicBezTo>
                  <a:cubicBezTo>
                    <a:pt x="14" y="0"/>
                    <a:pt x="15" y="0"/>
                    <a:pt x="16" y="1"/>
                  </a:cubicBezTo>
                  <a:cubicBezTo>
                    <a:pt x="17" y="1"/>
                    <a:pt x="18" y="1"/>
                    <a:pt x="19" y="2"/>
                  </a:cubicBezTo>
                  <a:cubicBezTo>
                    <a:pt x="20" y="3"/>
                    <a:pt x="21" y="3"/>
                    <a:pt x="21" y="4"/>
                  </a:cubicBezTo>
                  <a:cubicBezTo>
                    <a:pt x="22" y="5"/>
                    <a:pt x="22" y="7"/>
                    <a:pt x="22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5" y="7"/>
                    <a:pt x="15" y="6"/>
                  </a:cubicBezTo>
                  <a:cubicBezTo>
                    <a:pt x="14" y="6"/>
                    <a:pt x="13" y="6"/>
                    <a:pt x="12" y="6"/>
                  </a:cubicBezTo>
                  <a:cubicBezTo>
                    <a:pt x="11" y="6"/>
                    <a:pt x="11" y="6"/>
                    <a:pt x="10" y="6"/>
                  </a:cubicBezTo>
                  <a:cubicBezTo>
                    <a:pt x="9" y="6"/>
                    <a:pt x="9" y="7"/>
                    <a:pt x="8" y="7"/>
                  </a:cubicBezTo>
                  <a:cubicBezTo>
                    <a:pt x="7" y="8"/>
                    <a:pt x="7" y="9"/>
                    <a:pt x="7" y="10"/>
                  </a:cubicBezTo>
                  <a:cubicBezTo>
                    <a:pt x="6" y="11"/>
                    <a:pt x="6" y="13"/>
                    <a:pt x="6" y="14"/>
                  </a:cubicBezTo>
                  <a:cubicBezTo>
                    <a:pt x="7" y="14"/>
                    <a:pt x="7" y="13"/>
                    <a:pt x="8" y="13"/>
                  </a:cubicBezTo>
                  <a:cubicBezTo>
                    <a:pt x="8" y="13"/>
                    <a:pt x="9" y="12"/>
                    <a:pt x="9" y="12"/>
                  </a:cubicBezTo>
                  <a:cubicBezTo>
                    <a:pt x="10" y="12"/>
                    <a:pt x="11" y="12"/>
                    <a:pt x="11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5" y="11"/>
                    <a:pt x="16" y="11"/>
                    <a:pt x="17" y="12"/>
                  </a:cubicBezTo>
                  <a:cubicBezTo>
                    <a:pt x="19" y="12"/>
                    <a:pt x="20" y="13"/>
                    <a:pt x="20" y="14"/>
                  </a:cubicBezTo>
                  <a:cubicBezTo>
                    <a:pt x="21" y="15"/>
                    <a:pt x="22" y="16"/>
                    <a:pt x="22" y="17"/>
                  </a:cubicBezTo>
                  <a:cubicBezTo>
                    <a:pt x="23" y="18"/>
                    <a:pt x="23" y="19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3"/>
                    <a:pt x="23" y="24"/>
                    <a:pt x="22" y="25"/>
                  </a:cubicBezTo>
                  <a:cubicBezTo>
                    <a:pt x="22" y="27"/>
                    <a:pt x="21" y="28"/>
                    <a:pt x="20" y="29"/>
                  </a:cubicBezTo>
                  <a:cubicBezTo>
                    <a:pt x="19" y="30"/>
                    <a:pt x="18" y="30"/>
                    <a:pt x="16" y="31"/>
                  </a:cubicBezTo>
                  <a:cubicBezTo>
                    <a:pt x="15" y="31"/>
                    <a:pt x="14" y="31"/>
                    <a:pt x="12" y="31"/>
                  </a:cubicBezTo>
                  <a:close/>
                  <a:moveTo>
                    <a:pt x="12" y="26"/>
                  </a:moveTo>
                  <a:cubicBezTo>
                    <a:pt x="13" y="26"/>
                    <a:pt x="14" y="26"/>
                    <a:pt x="15" y="25"/>
                  </a:cubicBezTo>
                  <a:cubicBezTo>
                    <a:pt x="16" y="24"/>
                    <a:pt x="16" y="23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19"/>
                    <a:pt x="16" y="18"/>
                    <a:pt x="15" y="17"/>
                  </a:cubicBezTo>
                  <a:cubicBezTo>
                    <a:pt x="14" y="17"/>
                    <a:pt x="13" y="16"/>
                    <a:pt x="12" y="16"/>
                  </a:cubicBezTo>
                  <a:cubicBezTo>
                    <a:pt x="10" y="16"/>
                    <a:pt x="9" y="17"/>
                    <a:pt x="8" y="17"/>
                  </a:cubicBezTo>
                  <a:cubicBezTo>
                    <a:pt x="7" y="18"/>
                    <a:pt x="7" y="19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7" y="24"/>
                    <a:pt x="8" y="25"/>
                  </a:cubicBezTo>
                  <a:cubicBezTo>
                    <a:pt x="9" y="26"/>
                    <a:pt x="10" y="26"/>
                    <a:pt x="12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0" name="Freeform 1601">
              <a:extLst>
                <a:ext uri="{FF2B5EF4-FFF2-40B4-BE49-F238E27FC236}">
                  <a16:creationId xmlns:a16="http://schemas.microsoft.com/office/drawing/2014/main" id="{D34D22A5-45A8-AEB8-B824-4557834E8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575" y="4117976"/>
              <a:ext cx="38100" cy="52388"/>
            </a:xfrm>
            <a:custGeom>
              <a:avLst/>
              <a:gdLst>
                <a:gd name="T0" fmla="*/ 11 w 22"/>
                <a:gd name="T1" fmla="*/ 30 h 30"/>
                <a:gd name="T2" fmla="*/ 6 w 22"/>
                <a:gd name="T3" fmla="*/ 30 h 30"/>
                <a:gd name="T4" fmla="*/ 3 w 22"/>
                <a:gd name="T5" fmla="*/ 28 h 30"/>
                <a:gd name="T6" fmla="*/ 1 w 22"/>
                <a:gd name="T7" fmla="*/ 25 h 30"/>
                <a:gd name="T8" fmla="*/ 0 w 22"/>
                <a:gd name="T9" fmla="*/ 21 h 30"/>
                <a:gd name="T10" fmla="*/ 6 w 22"/>
                <a:gd name="T11" fmla="*/ 21 h 30"/>
                <a:gd name="T12" fmla="*/ 8 w 22"/>
                <a:gd name="T13" fmla="*/ 24 h 30"/>
                <a:gd name="T14" fmla="*/ 11 w 22"/>
                <a:gd name="T15" fmla="*/ 25 h 30"/>
                <a:gd name="T16" fmla="*/ 14 w 22"/>
                <a:gd name="T17" fmla="*/ 24 h 30"/>
                <a:gd name="T18" fmla="*/ 15 w 22"/>
                <a:gd name="T19" fmla="*/ 20 h 30"/>
                <a:gd name="T20" fmla="*/ 15 w 22"/>
                <a:gd name="T21" fmla="*/ 17 h 30"/>
                <a:gd name="T22" fmla="*/ 14 w 22"/>
                <a:gd name="T23" fmla="*/ 16 h 30"/>
                <a:gd name="T24" fmla="*/ 13 w 22"/>
                <a:gd name="T25" fmla="*/ 15 h 30"/>
                <a:gd name="T26" fmla="*/ 11 w 22"/>
                <a:gd name="T27" fmla="*/ 14 h 30"/>
                <a:gd name="T28" fmla="*/ 8 w 22"/>
                <a:gd name="T29" fmla="*/ 15 h 30"/>
                <a:gd name="T30" fmla="*/ 7 w 22"/>
                <a:gd name="T31" fmla="*/ 17 h 30"/>
                <a:gd name="T32" fmla="*/ 1 w 22"/>
                <a:gd name="T33" fmla="*/ 17 h 30"/>
                <a:gd name="T34" fmla="*/ 1 w 22"/>
                <a:gd name="T35" fmla="*/ 0 h 30"/>
                <a:gd name="T36" fmla="*/ 20 w 22"/>
                <a:gd name="T37" fmla="*/ 0 h 30"/>
                <a:gd name="T38" fmla="*/ 20 w 22"/>
                <a:gd name="T39" fmla="*/ 5 h 30"/>
                <a:gd name="T40" fmla="*/ 7 w 22"/>
                <a:gd name="T41" fmla="*/ 5 h 30"/>
                <a:gd name="T42" fmla="*/ 7 w 22"/>
                <a:gd name="T43" fmla="*/ 11 h 30"/>
                <a:gd name="T44" fmla="*/ 9 w 22"/>
                <a:gd name="T45" fmla="*/ 10 h 30"/>
                <a:gd name="T46" fmla="*/ 12 w 22"/>
                <a:gd name="T47" fmla="*/ 9 h 30"/>
                <a:gd name="T48" fmla="*/ 16 w 22"/>
                <a:gd name="T49" fmla="*/ 10 h 30"/>
                <a:gd name="T50" fmla="*/ 19 w 22"/>
                <a:gd name="T51" fmla="*/ 12 h 30"/>
                <a:gd name="T52" fmla="*/ 21 w 22"/>
                <a:gd name="T53" fmla="*/ 15 h 30"/>
                <a:gd name="T54" fmla="*/ 22 w 22"/>
                <a:gd name="T55" fmla="*/ 20 h 30"/>
                <a:gd name="T56" fmla="*/ 21 w 22"/>
                <a:gd name="T57" fmla="*/ 24 h 30"/>
                <a:gd name="T58" fmla="*/ 19 w 22"/>
                <a:gd name="T59" fmla="*/ 28 h 30"/>
                <a:gd name="T60" fmla="*/ 15 w 22"/>
                <a:gd name="T61" fmla="*/ 30 h 30"/>
                <a:gd name="T62" fmla="*/ 11 w 22"/>
                <a:gd name="T6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" h="30">
                  <a:moveTo>
                    <a:pt x="11" y="30"/>
                  </a:moveTo>
                  <a:cubicBezTo>
                    <a:pt x="9" y="30"/>
                    <a:pt x="7" y="30"/>
                    <a:pt x="6" y="30"/>
                  </a:cubicBezTo>
                  <a:cubicBezTo>
                    <a:pt x="5" y="29"/>
                    <a:pt x="3" y="29"/>
                    <a:pt x="3" y="28"/>
                  </a:cubicBezTo>
                  <a:cubicBezTo>
                    <a:pt x="2" y="27"/>
                    <a:pt x="1" y="26"/>
                    <a:pt x="1" y="25"/>
                  </a:cubicBezTo>
                  <a:cubicBezTo>
                    <a:pt x="0" y="24"/>
                    <a:pt x="0" y="23"/>
                    <a:pt x="0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2"/>
                    <a:pt x="7" y="23"/>
                    <a:pt x="8" y="24"/>
                  </a:cubicBezTo>
                  <a:cubicBezTo>
                    <a:pt x="8" y="25"/>
                    <a:pt x="9" y="25"/>
                    <a:pt x="11" y="25"/>
                  </a:cubicBezTo>
                  <a:cubicBezTo>
                    <a:pt x="12" y="25"/>
                    <a:pt x="13" y="25"/>
                    <a:pt x="14" y="24"/>
                  </a:cubicBezTo>
                  <a:cubicBezTo>
                    <a:pt x="15" y="23"/>
                    <a:pt x="15" y="21"/>
                    <a:pt x="15" y="20"/>
                  </a:cubicBezTo>
                  <a:cubicBezTo>
                    <a:pt x="15" y="19"/>
                    <a:pt x="15" y="18"/>
                    <a:pt x="15" y="17"/>
                  </a:cubicBezTo>
                  <a:cubicBezTo>
                    <a:pt x="15" y="17"/>
                    <a:pt x="14" y="16"/>
                    <a:pt x="14" y="16"/>
                  </a:cubicBezTo>
                  <a:cubicBezTo>
                    <a:pt x="14" y="15"/>
                    <a:pt x="13" y="15"/>
                    <a:pt x="13" y="15"/>
                  </a:cubicBezTo>
                  <a:cubicBezTo>
                    <a:pt x="12" y="15"/>
                    <a:pt x="11" y="14"/>
                    <a:pt x="11" y="14"/>
                  </a:cubicBezTo>
                  <a:cubicBezTo>
                    <a:pt x="10" y="14"/>
                    <a:pt x="9" y="15"/>
                    <a:pt x="8" y="15"/>
                  </a:cubicBezTo>
                  <a:cubicBezTo>
                    <a:pt x="7" y="15"/>
                    <a:pt x="7" y="16"/>
                    <a:pt x="7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4" y="9"/>
                    <a:pt x="15" y="9"/>
                    <a:pt x="16" y="10"/>
                  </a:cubicBezTo>
                  <a:cubicBezTo>
                    <a:pt x="17" y="10"/>
                    <a:pt x="18" y="11"/>
                    <a:pt x="19" y="12"/>
                  </a:cubicBezTo>
                  <a:cubicBezTo>
                    <a:pt x="20" y="13"/>
                    <a:pt x="21" y="14"/>
                    <a:pt x="21" y="15"/>
                  </a:cubicBezTo>
                  <a:cubicBezTo>
                    <a:pt x="22" y="16"/>
                    <a:pt x="22" y="18"/>
                    <a:pt x="22" y="20"/>
                  </a:cubicBezTo>
                  <a:cubicBezTo>
                    <a:pt x="22" y="21"/>
                    <a:pt x="22" y="23"/>
                    <a:pt x="21" y="24"/>
                  </a:cubicBezTo>
                  <a:cubicBezTo>
                    <a:pt x="21" y="25"/>
                    <a:pt x="20" y="27"/>
                    <a:pt x="19" y="28"/>
                  </a:cubicBezTo>
                  <a:cubicBezTo>
                    <a:pt x="18" y="28"/>
                    <a:pt x="17" y="29"/>
                    <a:pt x="15" y="30"/>
                  </a:cubicBezTo>
                  <a:cubicBezTo>
                    <a:pt x="14" y="30"/>
                    <a:pt x="12" y="30"/>
                    <a:pt x="11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1" name="Freeform 1602">
              <a:extLst>
                <a:ext uri="{FF2B5EF4-FFF2-40B4-BE49-F238E27FC236}">
                  <a16:creationId xmlns:a16="http://schemas.microsoft.com/office/drawing/2014/main" id="{39ADFBD7-EDF3-1840-EB16-61CC165047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8850" y="4116389"/>
              <a:ext cx="61913" cy="53975"/>
            </a:xfrm>
            <a:custGeom>
              <a:avLst/>
              <a:gdLst>
                <a:gd name="T0" fmla="*/ 5 w 35"/>
                <a:gd name="T1" fmla="*/ 15 h 31"/>
                <a:gd name="T2" fmla="*/ 1 w 35"/>
                <a:gd name="T3" fmla="*/ 11 h 31"/>
                <a:gd name="T4" fmla="*/ 0 w 35"/>
                <a:gd name="T5" fmla="*/ 7 h 31"/>
                <a:gd name="T6" fmla="*/ 2 w 35"/>
                <a:gd name="T7" fmla="*/ 2 h 31"/>
                <a:gd name="T8" fmla="*/ 8 w 35"/>
                <a:gd name="T9" fmla="*/ 0 h 31"/>
                <a:gd name="T10" fmla="*/ 13 w 35"/>
                <a:gd name="T11" fmla="*/ 2 h 31"/>
                <a:gd name="T12" fmla="*/ 15 w 35"/>
                <a:gd name="T13" fmla="*/ 7 h 31"/>
                <a:gd name="T14" fmla="*/ 14 w 35"/>
                <a:gd name="T15" fmla="*/ 11 h 31"/>
                <a:gd name="T16" fmla="*/ 11 w 35"/>
                <a:gd name="T17" fmla="*/ 15 h 31"/>
                <a:gd name="T18" fmla="*/ 4 w 35"/>
                <a:gd name="T19" fmla="*/ 31 h 31"/>
                <a:gd name="T20" fmla="*/ 31 w 35"/>
                <a:gd name="T21" fmla="*/ 1 h 31"/>
                <a:gd name="T22" fmla="*/ 4 w 35"/>
                <a:gd name="T23" fmla="*/ 31 h 31"/>
                <a:gd name="T24" fmla="*/ 9 w 35"/>
                <a:gd name="T25" fmla="*/ 10 h 31"/>
                <a:gd name="T26" fmla="*/ 10 w 35"/>
                <a:gd name="T27" fmla="*/ 7 h 31"/>
                <a:gd name="T28" fmla="*/ 8 w 35"/>
                <a:gd name="T29" fmla="*/ 5 h 31"/>
                <a:gd name="T30" fmla="*/ 6 w 35"/>
                <a:gd name="T31" fmla="*/ 7 h 31"/>
                <a:gd name="T32" fmla="*/ 6 w 35"/>
                <a:gd name="T33" fmla="*/ 10 h 31"/>
                <a:gd name="T34" fmla="*/ 28 w 35"/>
                <a:gd name="T35" fmla="*/ 31 h 31"/>
                <a:gd name="T36" fmla="*/ 22 w 35"/>
                <a:gd name="T37" fmla="*/ 29 h 31"/>
                <a:gd name="T38" fmla="*/ 20 w 35"/>
                <a:gd name="T39" fmla="*/ 24 h 31"/>
                <a:gd name="T40" fmla="*/ 21 w 35"/>
                <a:gd name="T41" fmla="*/ 21 h 31"/>
                <a:gd name="T42" fmla="*/ 24 w 35"/>
                <a:gd name="T43" fmla="*/ 17 h 31"/>
                <a:gd name="T44" fmla="*/ 31 w 35"/>
                <a:gd name="T45" fmla="*/ 17 h 31"/>
                <a:gd name="T46" fmla="*/ 34 w 35"/>
                <a:gd name="T47" fmla="*/ 21 h 31"/>
                <a:gd name="T48" fmla="*/ 35 w 35"/>
                <a:gd name="T49" fmla="*/ 24 h 31"/>
                <a:gd name="T50" fmla="*/ 33 w 35"/>
                <a:gd name="T51" fmla="*/ 29 h 31"/>
                <a:gd name="T52" fmla="*/ 28 w 35"/>
                <a:gd name="T53" fmla="*/ 31 h 31"/>
                <a:gd name="T54" fmla="*/ 29 w 35"/>
                <a:gd name="T55" fmla="*/ 26 h 31"/>
                <a:gd name="T56" fmla="*/ 29 w 35"/>
                <a:gd name="T57" fmla="*/ 24 h 31"/>
                <a:gd name="T58" fmla="*/ 27 w 35"/>
                <a:gd name="T59" fmla="*/ 21 h 31"/>
                <a:gd name="T60" fmla="*/ 25 w 35"/>
                <a:gd name="T61" fmla="*/ 24 h 31"/>
                <a:gd name="T62" fmla="*/ 26 w 35"/>
                <a:gd name="T63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" h="31">
                  <a:moveTo>
                    <a:pt x="8" y="15"/>
                  </a:moveTo>
                  <a:cubicBezTo>
                    <a:pt x="7" y="15"/>
                    <a:pt x="6" y="15"/>
                    <a:pt x="5" y="15"/>
                  </a:cubicBezTo>
                  <a:cubicBezTo>
                    <a:pt x="4" y="14"/>
                    <a:pt x="3" y="14"/>
                    <a:pt x="2" y="13"/>
                  </a:cubicBezTo>
                  <a:cubicBezTo>
                    <a:pt x="2" y="12"/>
                    <a:pt x="1" y="12"/>
                    <a:pt x="1" y="11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1" y="5"/>
                    <a:pt x="1" y="5"/>
                  </a:cubicBezTo>
                  <a:cubicBezTo>
                    <a:pt x="1" y="4"/>
                    <a:pt x="2" y="3"/>
                    <a:pt x="2" y="2"/>
                  </a:cubicBezTo>
                  <a:cubicBezTo>
                    <a:pt x="3" y="2"/>
                    <a:pt x="4" y="1"/>
                    <a:pt x="5" y="1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1"/>
                    <a:pt x="12" y="2"/>
                    <a:pt x="13" y="2"/>
                  </a:cubicBezTo>
                  <a:cubicBezTo>
                    <a:pt x="14" y="3"/>
                    <a:pt x="14" y="4"/>
                    <a:pt x="14" y="5"/>
                  </a:cubicBezTo>
                  <a:cubicBezTo>
                    <a:pt x="15" y="5"/>
                    <a:pt x="15" y="6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10"/>
                    <a:pt x="14" y="11"/>
                  </a:cubicBezTo>
                  <a:cubicBezTo>
                    <a:pt x="14" y="12"/>
                    <a:pt x="14" y="12"/>
                    <a:pt x="13" y="13"/>
                  </a:cubicBezTo>
                  <a:cubicBezTo>
                    <a:pt x="12" y="14"/>
                    <a:pt x="12" y="14"/>
                    <a:pt x="11" y="15"/>
                  </a:cubicBezTo>
                  <a:cubicBezTo>
                    <a:pt x="10" y="15"/>
                    <a:pt x="9" y="15"/>
                    <a:pt x="8" y="15"/>
                  </a:cubicBezTo>
                  <a:close/>
                  <a:moveTo>
                    <a:pt x="4" y="31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10" y="31"/>
                    <a:pt x="10" y="31"/>
                    <a:pt x="10" y="31"/>
                  </a:cubicBezTo>
                  <a:lnTo>
                    <a:pt x="4" y="31"/>
                  </a:lnTo>
                  <a:close/>
                  <a:moveTo>
                    <a:pt x="8" y="11"/>
                  </a:moveTo>
                  <a:cubicBezTo>
                    <a:pt x="8" y="11"/>
                    <a:pt x="9" y="10"/>
                    <a:pt x="9" y="10"/>
                  </a:cubicBezTo>
                  <a:cubicBezTo>
                    <a:pt x="9" y="10"/>
                    <a:pt x="10" y="9"/>
                    <a:pt x="10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9" y="6"/>
                    <a:pt x="9" y="5"/>
                  </a:cubicBezTo>
                  <a:cubicBezTo>
                    <a:pt x="9" y="5"/>
                    <a:pt x="8" y="5"/>
                    <a:pt x="8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7" y="10"/>
                    <a:pt x="7" y="11"/>
                    <a:pt x="8" y="11"/>
                  </a:cubicBezTo>
                  <a:close/>
                  <a:moveTo>
                    <a:pt x="28" y="31"/>
                  </a:moveTo>
                  <a:cubicBezTo>
                    <a:pt x="26" y="31"/>
                    <a:pt x="25" y="31"/>
                    <a:pt x="24" y="31"/>
                  </a:cubicBezTo>
                  <a:cubicBezTo>
                    <a:pt x="24" y="31"/>
                    <a:pt x="23" y="30"/>
                    <a:pt x="22" y="29"/>
                  </a:cubicBezTo>
                  <a:cubicBezTo>
                    <a:pt x="22" y="29"/>
                    <a:pt x="21" y="28"/>
                    <a:pt x="21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3"/>
                    <a:pt x="20" y="22"/>
                    <a:pt x="21" y="21"/>
                  </a:cubicBezTo>
                  <a:cubicBezTo>
                    <a:pt x="21" y="20"/>
                    <a:pt x="22" y="19"/>
                    <a:pt x="22" y="19"/>
                  </a:cubicBezTo>
                  <a:cubicBezTo>
                    <a:pt x="23" y="18"/>
                    <a:pt x="24" y="18"/>
                    <a:pt x="24" y="17"/>
                  </a:cubicBezTo>
                  <a:cubicBezTo>
                    <a:pt x="25" y="17"/>
                    <a:pt x="26" y="17"/>
                    <a:pt x="28" y="17"/>
                  </a:cubicBezTo>
                  <a:cubicBezTo>
                    <a:pt x="29" y="17"/>
                    <a:pt x="30" y="17"/>
                    <a:pt x="31" y="17"/>
                  </a:cubicBezTo>
                  <a:cubicBezTo>
                    <a:pt x="31" y="18"/>
                    <a:pt x="32" y="18"/>
                    <a:pt x="33" y="19"/>
                  </a:cubicBezTo>
                  <a:cubicBezTo>
                    <a:pt x="33" y="19"/>
                    <a:pt x="34" y="20"/>
                    <a:pt x="34" y="21"/>
                  </a:cubicBezTo>
                  <a:cubicBezTo>
                    <a:pt x="35" y="22"/>
                    <a:pt x="35" y="23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5"/>
                    <a:pt x="35" y="26"/>
                    <a:pt x="34" y="27"/>
                  </a:cubicBezTo>
                  <a:cubicBezTo>
                    <a:pt x="34" y="28"/>
                    <a:pt x="33" y="29"/>
                    <a:pt x="33" y="29"/>
                  </a:cubicBezTo>
                  <a:cubicBezTo>
                    <a:pt x="32" y="30"/>
                    <a:pt x="31" y="31"/>
                    <a:pt x="30" y="31"/>
                  </a:cubicBezTo>
                  <a:cubicBezTo>
                    <a:pt x="30" y="31"/>
                    <a:pt x="29" y="31"/>
                    <a:pt x="28" y="31"/>
                  </a:cubicBezTo>
                  <a:close/>
                  <a:moveTo>
                    <a:pt x="27" y="27"/>
                  </a:moveTo>
                  <a:cubicBezTo>
                    <a:pt x="28" y="27"/>
                    <a:pt x="29" y="27"/>
                    <a:pt x="29" y="26"/>
                  </a:cubicBezTo>
                  <a:cubicBezTo>
                    <a:pt x="29" y="26"/>
                    <a:pt x="29" y="25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3"/>
                    <a:pt x="29" y="22"/>
                    <a:pt x="29" y="22"/>
                  </a:cubicBezTo>
                  <a:cubicBezTo>
                    <a:pt x="29" y="21"/>
                    <a:pt x="28" y="21"/>
                    <a:pt x="27" y="21"/>
                  </a:cubicBezTo>
                  <a:cubicBezTo>
                    <a:pt x="27" y="21"/>
                    <a:pt x="26" y="21"/>
                    <a:pt x="26" y="22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5"/>
                    <a:pt x="26" y="26"/>
                    <a:pt x="26" y="26"/>
                  </a:cubicBezTo>
                  <a:cubicBezTo>
                    <a:pt x="26" y="27"/>
                    <a:pt x="27" y="27"/>
                    <a:pt x="27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2" name="Oval 1603">
              <a:extLst>
                <a:ext uri="{FF2B5EF4-FFF2-40B4-BE49-F238E27FC236}">
                  <a16:creationId xmlns:a16="http://schemas.microsoft.com/office/drawing/2014/main" id="{55621086-3F67-220F-4465-036F974F9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7" y="3768726"/>
              <a:ext cx="138113" cy="139700"/>
            </a:xfrm>
            <a:prstGeom prst="ellipse">
              <a:avLst/>
            </a:prstGeom>
            <a:solidFill>
              <a:srgbClr val="FFC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3" name="Freeform 1604">
              <a:extLst>
                <a:ext uri="{FF2B5EF4-FFF2-40B4-BE49-F238E27FC236}">
                  <a16:creationId xmlns:a16="http://schemas.microsoft.com/office/drawing/2014/main" id="{9CF13FCE-E4A5-55D3-9F69-D72590F4C6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9775" y="3757614"/>
              <a:ext cx="160338" cy="160338"/>
            </a:xfrm>
            <a:custGeom>
              <a:avLst/>
              <a:gdLst>
                <a:gd name="T0" fmla="*/ 46 w 92"/>
                <a:gd name="T1" fmla="*/ 0 h 92"/>
                <a:gd name="T2" fmla="*/ 0 w 92"/>
                <a:gd name="T3" fmla="*/ 46 h 92"/>
                <a:gd name="T4" fmla="*/ 46 w 92"/>
                <a:gd name="T5" fmla="*/ 92 h 92"/>
                <a:gd name="T6" fmla="*/ 92 w 92"/>
                <a:gd name="T7" fmla="*/ 46 h 92"/>
                <a:gd name="T8" fmla="*/ 46 w 92"/>
                <a:gd name="T9" fmla="*/ 0 h 92"/>
                <a:gd name="T10" fmla="*/ 46 w 92"/>
                <a:gd name="T11" fmla="*/ 84 h 92"/>
                <a:gd name="T12" fmla="*/ 8 w 92"/>
                <a:gd name="T13" fmla="*/ 46 h 92"/>
                <a:gd name="T14" fmla="*/ 46 w 92"/>
                <a:gd name="T15" fmla="*/ 8 h 92"/>
                <a:gd name="T16" fmla="*/ 84 w 92"/>
                <a:gd name="T17" fmla="*/ 46 h 92"/>
                <a:gd name="T18" fmla="*/ 46 w 92"/>
                <a:gd name="T19" fmla="*/ 8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92">
                  <a:moveTo>
                    <a:pt x="46" y="0"/>
                  </a:moveTo>
                  <a:cubicBezTo>
                    <a:pt x="21" y="0"/>
                    <a:pt x="0" y="21"/>
                    <a:pt x="0" y="46"/>
                  </a:cubicBezTo>
                  <a:cubicBezTo>
                    <a:pt x="0" y="72"/>
                    <a:pt x="21" y="92"/>
                    <a:pt x="46" y="92"/>
                  </a:cubicBezTo>
                  <a:cubicBezTo>
                    <a:pt x="71" y="92"/>
                    <a:pt x="92" y="72"/>
                    <a:pt x="92" y="46"/>
                  </a:cubicBezTo>
                  <a:cubicBezTo>
                    <a:pt x="92" y="21"/>
                    <a:pt x="71" y="0"/>
                    <a:pt x="46" y="0"/>
                  </a:cubicBezTo>
                  <a:close/>
                  <a:moveTo>
                    <a:pt x="46" y="84"/>
                  </a:moveTo>
                  <a:cubicBezTo>
                    <a:pt x="25" y="84"/>
                    <a:pt x="8" y="67"/>
                    <a:pt x="8" y="46"/>
                  </a:cubicBezTo>
                  <a:cubicBezTo>
                    <a:pt x="8" y="25"/>
                    <a:pt x="25" y="8"/>
                    <a:pt x="46" y="8"/>
                  </a:cubicBezTo>
                  <a:cubicBezTo>
                    <a:pt x="67" y="8"/>
                    <a:pt x="84" y="25"/>
                    <a:pt x="84" y="46"/>
                  </a:cubicBezTo>
                  <a:cubicBezTo>
                    <a:pt x="84" y="67"/>
                    <a:pt x="67" y="84"/>
                    <a:pt x="46" y="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4" name="Freeform 1605">
              <a:extLst>
                <a:ext uri="{FF2B5EF4-FFF2-40B4-BE49-F238E27FC236}">
                  <a16:creationId xmlns:a16="http://schemas.microsoft.com/office/drawing/2014/main" id="{7623FB35-1645-1F41-179B-713377136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792539"/>
              <a:ext cx="47625" cy="52388"/>
            </a:xfrm>
            <a:custGeom>
              <a:avLst/>
              <a:gdLst>
                <a:gd name="T0" fmla="*/ 23 w 27"/>
                <a:gd name="T1" fmla="*/ 22 h 30"/>
                <a:gd name="T2" fmla="*/ 8 w 27"/>
                <a:gd name="T3" fmla="*/ 22 h 30"/>
                <a:gd name="T4" fmla="*/ 8 w 27"/>
                <a:gd name="T5" fmla="*/ 4 h 30"/>
                <a:gd name="T6" fmla="*/ 4 w 27"/>
                <a:gd name="T7" fmla="*/ 0 h 30"/>
                <a:gd name="T8" fmla="*/ 0 w 27"/>
                <a:gd name="T9" fmla="*/ 4 h 30"/>
                <a:gd name="T10" fmla="*/ 0 w 27"/>
                <a:gd name="T11" fmla="*/ 26 h 30"/>
                <a:gd name="T12" fmla="*/ 4 w 27"/>
                <a:gd name="T13" fmla="*/ 30 h 30"/>
                <a:gd name="T14" fmla="*/ 23 w 27"/>
                <a:gd name="T15" fmla="*/ 30 h 30"/>
                <a:gd name="T16" fmla="*/ 27 w 27"/>
                <a:gd name="T17" fmla="*/ 26 h 30"/>
                <a:gd name="T18" fmla="*/ 23 w 27"/>
                <a:gd name="T19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30">
                  <a:moveTo>
                    <a:pt x="23" y="22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30"/>
                    <a:pt x="4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5" y="30"/>
                    <a:pt x="27" y="28"/>
                    <a:pt x="27" y="26"/>
                  </a:cubicBezTo>
                  <a:cubicBezTo>
                    <a:pt x="27" y="24"/>
                    <a:pt x="25" y="22"/>
                    <a:pt x="2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FF95608-5998-7694-9E45-2CE29DF1F309}"/>
              </a:ext>
            </a:extLst>
          </p:cNvPr>
          <p:cNvGrpSpPr>
            <a:grpSpLocks noChangeAspect="1"/>
          </p:cNvGrpSpPr>
          <p:nvPr/>
        </p:nvGrpSpPr>
        <p:grpSpPr>
          <a:xfrm>
            <a:off x="7683078" y="4213983"/>
            <a:ext cx="511810" cy="643891"/>
            <a:chOff x="6953251" y="1643062"/>
            <a:chExt cx="639763" cy="804863"/>
          </a:xfrm>
        </p:grpSpPr>
        <p:sp>
          <p:nvSpPr>
            <p:cNvPr id="10" name="Freeform 3030">
              <a:extLst>
                <a:ext uri="{FF2B5EF4-FFF2-40B4-BE49-F238E27FC236}">
                  <a16:creationId xmlns:a16="http://schemas.microsoft.com/office/drawing/2014/main" id="{A7246232-0966-6C11-D442-9A6D09AE70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3251" y="1644650"/>
              <a:ext cx="61913" cy="65088"/>
            </a:xfrm>
            <a:custGeom>
              <a:avLst/>
              <a:gdLst>
                <a:gd name="T0" fmla="*/ 0 w 39"/>
                <a:gd name="T1" fmla="*/ 41 h 41"/>
                <a:gd name="T2" fmla="*/ 15 w 39"/>
                <a:gd name="T3" fmla="*/ 0 h 41"/>
                <a:gd name="T4" fmla="*/ 24 w 39"/>
                <a:gd name="T5" fmla="*/ 0 h 41"/>
                <a:gd name="T6" fmla="*/ 39 w 39"/>
                <a:gd name="T7" fmla="*/ 41 h 41"/>
                <a:gd name="T8" fmla="*/ 29 w 39"/>
                <a:gd name="T9" fmla="*/ 41 h 41"/>
                <a:gd name="T10" fmla="*/ 27 w 39"/>
                <a:gd name="T11" fmla="*/ 33 h 41"/>
                <a:gd name="T12" fmla="*/ 12 w 39"/>
                <a:gd name="T13" fmla="*/ 33 h 41"/>
                <a:gd name="T14" fmla="*/ 9 w 39"/>
                <a:gd name="T15" fmla="*/ 41 h 41"/>
                <a:gd name="T16" fmla="*/ 0 w 39"/>
                <a:gd name="T17" fmla="*/ 41 h 41"/>
                <a:gd name="T18" fmla="*/ 14 w 39"/>
                <a:gd name="T19" fmla="*/ 25 h 41"/>
                <a:gd name="T20" fmla="*/ 24 w 39"/>
                <a:gd name="T21" fmla="*/ 25 h 41"/>
                <a:gd name="T22" fmla="*/ 19 w 39"/>
                <a:gd name="T23" fmla="*/ 11 h 41"/>
                <a:gd name="T24" fmla="*/ 14 w 39"/>
                <a:gd name="T25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41">
                  <a:moveTo>
                    <a:pt x="0" y="41"/>
                  </a:moveTo>
                  <a:lnTo>
                    <a:pt x="15" y="0"/>
                  </a:lnTo>
                  <a:lnTo>
                    <a:pt x="24" y="0"/>
                  </a:lnTo>
                  <a:lnTo>
                    <a:pt x="39" y="41"/>
                  </a:lnTo>
                  <a:lnTo>
                    <a:pt x="29" y="41"/>
                  </a:lnTo>
                  <a:lnTo>
                    <a:pt x="27" y="33"/>
                  </a:lnTo>
                  <a:lnTo>
                    <a:pt x="12" y="33"/>
                  </a:lnTo>
                  <a:lnTo>
                    <a:pt x="9" y="41"/>
                  </a:lnTo>
                  <a:lnTo>
                    <a:pt x="0" y="41"/>
                  </a:lnTo>
                  <a:close/>
                  <a:moveTo>
                    <a:pt x="14" y="25"/>
                  </a:moveTo>
                  <a:lnTo>
                    <a:pt x="24" y="25"/>
                  </a:lnTo>
                  <a:lnTo>
                    <a:pt x="19" y="11"/>
                  </a:lnTo>
                  <a:lnTo>
                    <a:pt x="14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3031">
              <a:extLst>
                <a:ext uri="{FF2B5EF4-FFF2-40B4-BE49-F238E27FC236}">
                  <a16:creationId xmlns:a16="http://schemas.microsoft.com/office/drawing/2014/main" id="{E90058B5-F2A9-3F9C-DE91-FBCE5021C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988" y="1644650"/>
              <a:ext cx="55563" cy="65088"/>
            </a:xfrm>
            <a:custGeom>
              <a:avLst/>
              <a:gdLst>
                <a:gd name="T0" fmla="*/ 13 w 35"/>
                <a:gd name="T1" fmla="*/ 41 h 41"/>
                <a:gd name="T2" fmla="*/ 13 w 35"/>
                <a:gd name="T3" fmla="*/ 7 h 41"/>
                <a:gd name="T4" fmla="*/ 0 w 35"/>
                <a:gd name="T5" fmla="*/ 7 h 41"/>
                <a:gd name="T6" fmla="*/ 0 w 35"/>
                <a:gd name="T7" fmla="*/ 0 h 41"/>
                <a:gd name="T8" fmla="*/ 35 w 35"/>
                <a:gd name="T9" fmla="*/ 0 h 41"/>
                <a:gd name="T10" fmla="*/ 35 w 35"/>
                <a:gd name="T11" fmla="*/ 7 h 41"/>
                <a:gd name="T12" fmla="*/ 22 w 35"/>
                <a:gd name="T13" fmla="*/ 7 h 41"/>
                <a:gd name="T14" fmla="*/ 22 w 35"/>
                <a:gd name="T15" fmla="*/ 41 h 41"/>
                <a:gd name="T16" fmla="*/ 13 w 35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41">
                  <a:moveTo>
                    <a:pt x="13" y="41"/>
                  </a:moveTo>
                  <a:lnTo>
                    <a:pt x="13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7"/>
                  </a:lnTo>
                  <a:lnTo>
                    <a:pt x="22" y="7"/>
                  </a:lnTo>
                  <a:lnTo>
                    <a:pt x="22" y="41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3032">
              <a:extLst>
                <a:ext uri="{FF2B5EF4-FFF2-40B4-BE49-F238E27FC236}">
                  <a16:creationId xmlns:a16="http://schemas.microsoft.com/office/drawing/2014/main" id="{E0B19EBA-8728-AFB0-E66A-0654CEB82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076" y="1644650"/>
              <a:ext cx="66675" cy="65088"/>
            </a:xfrm>
            <a:custGeom>
              <a:avLst/>
              <a:gdLst>
                <a:gd name="T0" fmla="*/ 0 w 42"/>
                <a:gd name="T1" fmla="*/ 41 h 41"/>
                <a:gd name="T2" fmla="*/ 0 w 42"/>
                <a:gd name="T3" fmla="*/ 0 h 41"/>
                <a:gd name="T4" fmla="*/ 9 w 42"/>
                <a:gd name="T5" fmla="*/ 0 h 41"/>
                <a:gd name="T6" fmla="*/ 21 w 42"/>
                <a:gd name="T7" fmla="*/ 22 h 41"/>
                <a:gd name="T8" fmla="*/ 33 w 42"/>
                <a:gd name="T9" fmla="*/ 0 h 41"/>
                <a:gd name="T10" fmla="*/ 42 w 42"/>
                <a:gd name="T11" fmla="*/ 0 h 41"/>
                <a:gd name="T12" fmla="*/ 42 w 42"/>
                <a:gd name="T13" fmla="*/ 41 h 41"/>
                <a:gd name="T14" fmla="*/ 33 w 42"/>
                <a:gd name="T15" fmla="*/ 41 h 41"/>
                <a:gd name="T16" fmla="*/ 33 w 42"/>
                <a:gd name="T17" fmla="*/ 15 h 41"/>
                <a:gd name="T18" fmla="*/ 23 w 42"/>
                <a:gd name="T19" fmla="*/ 33 h 41"/>
                <a:gd name="T20" fmla="*/ 18 w 42"/>
                <a:gd name="T21" fmla="*/ 33 h 41"/>
                <a:gd name="T22" fmla="*/ 9 w 42"/>
                <a:gd name="T23" fmla="*/ 15 h 41"/>
                <a:gd name="T24" fmla="*/ 9 w 42"/>
                <a:gd name="T25" fmla="*/ 41 h 41"/>
                <a:gd name="T26" fmla="*/ 0 w 42"/>
                <a:gd name="T2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41">
                  <a:moveTo>
                    <a:pt x="0" y="4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21" y="22"/>
                  </a:lnTo>
                  <a:lnTo>
                    <a:pt x="33" y="0"/>
                  </a:lnTo>
                  <a:lnTo>
                    <a:pt x="42" y="0"/>
                  </a:lnTo>
                  <a:lnTo>
                    <a:pt x="42" y="41"/>
                  </a:lnTo>
                  <a:lnTo>
                    <a:pt x="33" y="41"/>
                  </a:lnTo>
                  <a:lnTo>
                    <a:pt x="33" y="15"/>
                  </a:lnTo>
                  <a:lnTo>
                    <a:pt x="23" y="33"/>
                  </a:lnTo>
                  <a:lnTo>
                    <a:pt x="18" y="33"/>
                  </a:lnTo>
                  <a:lnTo>
                    <a:pt x="9" y="15"/>
                  </a:lnTo>
                  <a:lnTo>
                    <a:pt x="9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3033">
              <a:extLst>
                <a:ext uri="{FF2B5EF4-FFF2-40B4-BE49-F238E27FC236}">
                  <a16:creationId xmlns:a16="http://schemas.microsoft.com/office/drawing/2014/main" id="{072926C6-7720-0A3A-53FF-ACEA5327E3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6451" y="1643062"/>
              <a:ext cx="60325" cy="66675"/>
            </a:xfrm>
            <a:custGeom>
              <a:avLst/>
              <a:gdLst>
                <a:gd name="T0" fmla="*/ 22 w 45"/>
                <a:gd name="T1" fmla="*/ 49 h 49"/>
                <a:gd name="T2" fmla="*/ 14 w 45"/>
                <a:gd name="T3" fmla="*/ 48 h 49"/>
                <a:gd name="T4" fmla="*/ 6 w 45"/>
                <a:gd name="T5" fmla="*/ 44 h 49"/>
                <a:gd name="T6" fmla="*/ 1 w 45"/>
                <a:gd name="T7" fmla="*/ 36 h 49"/>
                <a:gd name="T8" fmla="*/ 0 w 45"/>
                <a:gd name="T9" fmla="*/ 25 h 49"/>
                <a:gd name="T10" fmla="*/ 0 w 45"/>
                <a:gd name="T11" fmla="*/ 24 h 49"/>
                <a:gd name="T12" fmla="*/ 1 w 45"/>
                <a:gd name="T13" fmla="*/ 13 h 49"/>
                <a:gd name="T14" fmla="*/ 6 w 45"/>
                <a:gd name="T15" fmla="*/ 6 h 49"/>
                <a:gd name="T16" fmla="*/ 14 w 45"/>
                <a:gd name="T17" fmla="*/ 1 h 49"/>
                <a:gd name="T18" fmla="*/ 22 w 45"/>
                <a:gd name="T19" fmla="*/ 0 h 49"/>
                <a:gd name="T20" fmla="*/ 31 w 45"/>
                <a:gd name="T21" fmla="*/ 1 h 49"/>
                <a:gd name="T22" fmla="*/ 38 w 45"/>
                <a:gd name="T23" fmla="*/ 6 h 49"/>
                <a:gd name="T24" fmla="*/ 43 w 45"/>
                <a:gd name="T25" fmla="*/ 13 h 49"/>
                <a:gd name="T26" fmla="*/ 45 w 45"/>
                <a:gd name="T27" fmla="*/ 24 h 49"/>
                <a:gd name="T28" fmla="*/ 45 w 45"/>
                <a:gd name="T29" fmla="*/ 25 h 49"/>
                <a:gd name="T30" fmla="*/ 43 w 45"/>
                <a:gd name="T31" fmla="*/ 36 h 49"/>
                <a:gd name="T32" fmla="*/ 38 w 45"/>
                <a:gd name="T33" fmla="*/ 44 h 49"/>
                <a:gd name="T34" fmla="*/ 31 w 45"/>
                <a:gd name="T35" fmla="*/ 48 h 49"/>
                <a:gd name="T36" fmla="*/ 22 w 45"/>
                <a:gd name="T37" fmla="*/ 49 h 49"/>
                <a:gd name="T38" fmla="*/ 22 w 45"/>
                <a:gd name="T39" fmla="*/ 41 h 49"/>
                <a:gd name="T40" fmla="*/ 27 w 45"/>
                <a:gd name="T41" fmla="*/ 40 h 49"/>
                <a:gd name="T42" fmla="*/ 30 w 45"/>
                <a:gd name="T43" fmla="*/ 37 h 49"/>
                <a:gd name="T44" fmla="*/ 33 w 45"/>
                <a:gd name="T45" fmla="*/ 32 h 49"/>
                <a:gd name="T46" fmla="*/ 34 w 45"/>
                <a:gd name="T47" fmla="*/ 25 h 49"/>
                <a:gd name="T48" fmla="*/ 34 w 45"/>
                <a:gd name="T49" fmla="*/ 24 h 49"/>
                <a:gd name="T50" fmla="*/ 33 w 45"/>
                <a:gd name="T51" fmla="*/ 17 h 49"/>
                <a:gd name="T52" fmla="*/ 30 w 45"/>
                <a:gd name="T53" fmla="*/ 12 h 49"/>
                <a:gd name="T54" fmla="*/ 27 w 45"/>
                <a:gd name="T55" fmla="*/ 9 h 49"/>
                <a:gd name="T56" fmla="*/ 22 w 45"/>
                <a:gd name="T57" fmla="*/ 9 h 49"/>
                <a:gd name="T58" fmla="*/ 18 w 45"/>
                <a:gd name="T59" fmla="*/ 9 h 49"/>
                <a:gd name="T60" fmla="*/ 14 w 45"/>
                <a:gd name="T61" fmla="*/ 12 h 49"/>
                <a:gd name="T62" fmla="*/ 11 w 45"/>
                <a:gd name="T63" fmla="*/ 17 h 49"/>
                <a:gd name="T64" fmla="*/ 10 w 45"/>
                <a:gd name="T65" fmla="*/ 24 h 49"/>
                <a:gd name="T66" fmla="*/ 10 w 45"/>
                <a:gd name="T67" fmla="*/ 25 h 49"/>
                <a:gd name="T68" fmla="*/ 11 w 45"/>
                <a:gd name="T69" fmla="*/ 32 h 49"/>
                <a:gd name="T70" fmla="*/ 14 w 45"/>
                <a:gd name="T71" fmla="*/ 37 h 49"/>
                <a:gd name="T72" fmla="*/ 18 w 45"/>
                <a:gd name="T73" fmla="*/ 40 h 49"/>
                <a:gd name="T74" fmla="*/ 22 w 45"/>
                <a:gd name="T75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49">
                  <a:moveTo>
                    <a:pt x="22" y="49"/>
                  </a:moveTo>
                  <a:cubicBezTo>
                    <a:pt x="19" y="49"/>
                    <a:pt x="16" y="49"/>
                    <a:pt x="14" y="48"/>
                  </a:cubicBezTo>
                  <a:cubicBezTo>
                    <a:pt x="11" y="47"/>
                    <a:pt x="8" y="46"/>
                    <a:pt x="6" y="44"/>
                  </a:cubicBezTo>
                  <a:cubicBezTo>
                    <a:pt x="4" y="42"/>
                    <a:pt x="3" y="39"/>
                    <a:pt x="1" y="36"/>
                  </a:cubicBezTo>
                  <a:cubicBezTo>
                    <a:pt x="0" y="33"/>
                    <a:pt x="0" y="29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"/>
                    <a:pt x="0" y="16"/>
                    <a:pt x="1" y="13"/>
                  </a:cubicBezTo>
                  <a:cubicBezTo>
                    <a:pt x="3" y="10"/>
                    <a:pt x="4" y="7"/>
                    <a:pt x="6" y="6"/>
                  </a:cubicBezTo>
                  <a:cubicBezTo>
                    <a:pt x="8" y="4"/>
                    <a:pt x="11" y="2"/>
                    <a:pt x="14" y="1"/>
                  </a:cubicBezTo>
                  <a:cubicBezTo>
                    <a:pt x="16" y="0"/>
                    <a:pt x="19" y="0"/>
                    <a:pt x="22" y="0"/>
                  </a:cubicBezTo>
                  <a:cubicBezTo>
                    <a:pt x="25" y="0"/>
                    <a:pt x="28" y="0"/>
                    <a:pt x="31" y="1"/>
                  </a:cubicBezTo>
                  <a:cubicBezTo>
                    <a:pt x="33" y="2"/>
                    <a:pt x="36" y="4"/>
                    <a:pt x="38" y="6"/>
                  </a:cubicBezTo>
                  <a:cubicBezTo>
                    <a:pt x="40" y="7"/>
                    <a:pt x="42" y="10"/>
                    <a:pt x="43" y="13"/>
                  </a:cubicBezTo>
                  <a:cubicBezTo>
                    <a:pt x="44" y="16"/>
                    <a:pt x="45" y="20"/>
                    <a:pt x="45" y="2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9"/>
                    <a:pt x="44" y="33"/>
                    <a:pt x="43" y="36"/>
                  </a:cubicBezTo>
                  <a:cubicBezTo>
                    <a:pt x="42" y="39"/>
                    <a:pt x="40" y="42"/>
                    <a:pt x="38" y="44"/>
                  </a:cubicBezTo>
                  <a:cubicBezTo>
                    <a:pt x="36" y="46"/>
                    <a:pt x="33" y="47"/>
                    <a:pt x="31" y="48"/>
                  </a:cubicBezTo>
                  <a:cubicBezTo>
                    <a:pt x="28" y="49"/>
                    <a:pt x="25" y="49"/>
                    <a:pt x="22" y="49"/>
                  </a:cubicBezTo>
                  <a:close/>
                  <a:moveTo>
                    <a:pt x="22" y="41"/>
                  </a:moveTo>
                  <a:cubicBezTo>
                    <a:pt x="24" y="41"/>
                    <a:pt x="25" y="40"/>
                    <a:pt x="27" y="40"/>
                  </a:cubicBezTo>
                  <a:cubicBezTo>
                    <a:pt x="28" y="39"/>
                    <a:pt x="29" y="38"/>
                    <a:pt x="30" y="37"/>
                  </a:cubicBezTo>
                  <a:cubicBezTo>
                    <a:pt x="31" y="36"/>
                    <a:pt x="32" y="34"/>
                    <a:pt x="33" y="32"/>
                  </a:cubicBezTo>
                  <a:cubicBezTo>
                    <a:pt x="34" y="30"/>
                    <a:pt x="34" y="28"/>
                    <a:pt x="34" y="25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4" y="21"/>
                    <a:pt x="34" y="18"/>
                    <a:pt x="33" y="17"/>
                  </a:cubicBezTo>
                  <a:cubicBezTo>
                    <a:pt x="32" y="15"/>
                    <a:pt x="31" y="13"/>
                    <a:pt x="30" y="12"/>
                  </a:cubicBezTo>
                  <a:cubicBezTo>
                    <a:pt x="29" y="11"/>
                    <a:pt x="28" y="10"/>
                    <a:pt x="27" y="9"/>
                  </a:cubicBezTo>
                  <a:cubicBezTo>
                    <a:pt x="25" y="9"/>
                    <a:pt x="24" y="9"/>
                    <a:pt x="22" y="9"/>
                  </a:cubicBezTo>
                  <a:cubicBezTo>
                    <a:pt x="21" y="9"/>
                    <a:pt x="19" y="9"/>
                    <a:pt x="18" y="9"/>
                  </a:cubicBezTo>
                  <a:cubicBezTo>
                    <a:pt x="16" y="10"/>
                    <a:pt x="15" y="11"/>
                    <a:pt x="14" y="12"/>
                  </a:cubicBezTo>
                  <a:cubicBezTo>
                    <a:pt x="13" y="13"/>
                    <a:pt x="12" y="15"/>
                    <a:pt x="11" y="17"/>
                  </a:cubicBezTo>
                  <a:cubicBezTo>
                    <a:pt x="11" y="18"/>
                    <a:pt x="10" y="21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8"/>
                    <a:pt x="11" y="30"/>
                    <a:pt x="11" y="32"/>
                  </a:cubicBezTo>
                  <a:cubicBezTo>
                    <a:pt x="12" y="34"/>
                    <a:pt x="13" y="36"/>
                    <a:pt x="14" y="37"/>
                  </a:cubicBezTo>
                  <a:cubicBezTo>
                    <a:pt x="15" y="38"/>
                    <a:pt x="16" y="39"/>
                    <a:pt x="18" y="40"/>
                  </a:cubicBezTo>
                  <a:cubicBezTo>
                    <a:pt x="19" y="40"/>
                    <a:pt x="21" y="41"/>
                    <a:pt x="22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3034">
              <a:extLst>
                <a:ext uri="{FF2B5EF4-FFF2-40B4-BE49-F238E27FC236}">
                  <a16:creationId xmlns:a16="http://schemas.microsoft.com/office/drawing/2014/main" id="{80B35E5A-27C1-AE86-CA80-BBF3B7AF6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1" y="1643062"/>
              <a:ext cx="55563" cy="66675"/>
            </a:xfrm>
            <a:custGeom>
              <a:avLst/>
              <a:gdLst>
                <a:gd name="T0" fmla="*/ 21 w 41"/>
                <a:gd name="T1" fmla="*/ 49 h 49"/>
                <a:gd name="T2" fmla="*/ 12 w 41"/>
                <a:gd name="T3" fmla="*/ 48 h 49"/>
                <a:gd name="T4" fmla="*/ 6 w 41"/>
                <a:gd name="T5" fmla="*/ 44 h 49"/>
                <a:gd name="T6" fmla="*/ 1 w 41"/>
                <a:gd name="T7" fmla="*/ 36 h 49"/>
                <a:gd name="T8" fmla="*/ 0 w 41"/>
                <a:gd name="T9" fmla="*/ 25 h 49"/>
                <a:gd name="T10" fmla="*/ 0 w 41"/>
                <a:gd name="T11" fmla="*/ 24 h 49"/>
                <a:gd name="T12" fmla="*/ 1 w 41"/>
                <a:gd name="T13" fmla="*/ 13 h 49"/>
                <a:gd name="T14" fmla="*/ 6 w 41"/>
                <a:gd name="T15" fmla="*/ 6 h 49"/>
                <a:gd name="T16" fmla="*/ 13 w 41"/>
                <a:gd name="T17" fmla="*/ 1 h 49"/>
                <a:gd name="T18" fmla="*/ 21 w 41"/>
                <a:gd name="T19" fmla="*/ 0 h 49"/>
                <a:gd name="T20" fmla="*/ 29 w 41"/>
                <a:gd name="T21" fmla="*/ 1 h 49"/>
                <a:gd name="T22" fmla="*/ 35 w 41"/>
                <a:gd name="T23" fmla="*/ 4 h 49"/>
                <a:gd name="T24" fmla="*/ 39 w 41"/>
                <a:gd name="T25" fmla="*/ 9 h 49"/>
                <a:gd name="T26" fmla="*/ 41 w 41"/>
                <a:gd name="T27" fmla="*/ 16 h 49"/>
                <a:gd name="T28" fmla="*/ 30 w 41"/>
                <a:gd name="T29" fmla="*/ 16 h 49"/>
                <a:gd name="T30" fmla="*/ 27 w 41"/>
                <a:gd name="T31" fmla="*/ 11 h 49"/>
                <a:gd name="T32" fmla="*/ 21 w 41"/>
                <a:gd name="T33" fmla="*/ 9 h 49"/>
                <a:gd name="T34" fmla="*/ 17 w 41"/>
                <a:gd name="T35" fmla="*/ 9 h 49"/>
                <a:gd name="T36" fmla="*/ 13 w 41"/>
                <a:gd name="T37" fmla="*/ 12 h 49"/>
                <a:gd name="T38" fmla="*/ 11 w 41"/>
                <a:gd name="T39" fmla="*/ 17 h 49"/>
                <a:gd name="T40" fmla="*/ 10 w 41"/>
                <a:gd name="T41" fmla="*/ 24 h 49"/>
                <a:gd name="T42" fmla="*/ 10 w 41"/>
                <a:gd name="T43" fmla="*/ 25 h 49"/>
                <a:gd name="T44" fmla="*/ 11 w 41"/>
                <a:gd name="T45" fmla="*/ 32 h 49"/>
                <a:gd name="T46" fmla="*/ 14 w 41"/>
                <a:gd name="T47" fmla="*/ 37 h 49"/>
                <a:gd name="T48" fmla="*/ 17 w 41"/>
                <a:gd name="T49" fmla="*/ 40 h 49"/>
                <a:gd name="T50" fmla="*/ 21 w 41"/>
                <a:gd name="T51" fmla="*/ 41 h 49"/>
                <a:gd name="T52" fmla="*/ 28 w 41"/>
                <a:gd name="T53" fmla="*/ 39 h 49"/>
                <a:gd name="T54" fmla="*/ 30 w 41"/>
                <a:gd name="T55" fmla="*/ 33 h 49"/>
                <a:gd name="T56" fmla="*/ 41 w 41"/>
                <a:gd name="T57" fmla="*/ 33 h 49"/>
                <a:gd name="T58" fmla="*/ 39 w 41"/>
                <a:gd name="T59" fmla="*/ 41 h 49"/>
                <a:gd name="T60" fmla="*/ 35 w 41"/>
                <a:gd name="T61" fmla="*/ 46 h 49"/>
                <a:gd name="T62" fmla="*/ 29 w 41"/>
                <a:gd name="T63" fmla="*/ 49 h 49"/>
                <a:gd name="T64" fmla="*/ 21 w 41"/>
                <a:gd name="T6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" h="49">
                  <a:moveTo>
                    <a:pt x="21" y="49"/>
                  </a:moveTo>
                  <a:cubicBezTo>
                    <a:pt x="18" y="49"/>
                    <a:pt x="15" y="49"/>
                    <a:pt x="12" y="48"/>
                  </a:cubicBezTo>
                  <a:cubicBezTo>
                    <a:pt x="10" y="47"/>
                    <a:pt x="8" y="46"/>
                    <a:pt x="6" y="44"/>
                  </a:cubicBezTo>
                  <a:cubicBezTo>
                    <a:pt x="4" y="42"/>
                    <a:pt x="2" y="39"/>
                    <a:pt x="1" y="36"/>
                  </a:cubicBezTo>
                  <a:cubicBezTo>
                    <a:pt x="0" y="33"/>
                    <a:pt x="0" y="29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"/>
                    <a:pt x="0" y="16"/>
                    <a:pt x="1" y="13"/>
                  </a:cubicBezTo>
                  <a:cubicBezTo>
                    <a:pt x="2" y="10"/>
                    <a:pt x="4" y="7"/>
                    <a:pt x="6" y="6"/>
                  </a:cubicBezTo>
                  <a:cubicBezTo>
                    <a:pt x="8" y="4"/>
                    <a:pt x="10" y="2"/>
                    <a:pt x="13" y="1"/>
                  </a:cubicBezTo>
                  <a:cubicBezTo>
                    <a:pt x="15" y="0"/>
                    <a:pt x="18" y="0"/>
                    <a:pt x="21" y="0"/>
                  </a:cubicBezTo>
                  <a:cubicBezTo>
                    <a:pt x="24" y="0"/>
                    <a:pt x="26" y="0"/>
                    <a:pt x="29" y="1"/>
                  </a:cubicBezTo>
                  <a:cubicBezTo>
                    <a:pt x="31" y="2"/>
                    <a:pt x="33" y="3"/>
                    <a:pt x="35" y="4"/>
                  </a:cubicBezTo>
                  <a:cubicBezTo>
                    <a:pt x="37" y="5"/>
                    <a:pt x="38" y="7"/>
                    <a:pt x="39" y="9"/>
                  </a:cubicBezTo>
                  <a:cubicBezTo>
                    <a:pt x="40" y="11"/>
                    <a:pt x="41" y="14"/>
                    <a:pt x="41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4"/>
                    <a:pt x="29" y="12"/>
                    <a:pt x="27" y="11"/>
                  </a:cubicBezTo>
                  <a:cubicBezTo>
                    <a:pt x="25" y="9"/>
                    <a:pt x="23" y="9"/>
                    <a:pt x="21" y="9"/>
                  </a:cubicBezTo>
                  <a:cubicBezTo>
                    <a:pt x="20" y="9"/>
                    <a:pt x="18" y="9"/>
                    <a:pt x="17" y="9"/>
                  </a:cubicBezTo>
                  <a:cubicBezTo>
                    <a:pt x="16" y="10"/>
                    <a:pt x="14" y="11"/>
                    <a:pt x="13" y="12"/>
                  </a:cubicBezTo>
                  <a:cubicBezTo>
                    <a:pt x="12" y="13"/>
                    <a:pt x="12" y="15"/>
                    <a:pt x="11" y="17"/>
                  </a:cubicBezTo>
                  <a:cubicBezTo>
                    <a:pt x="11" y="19"/>
                    <a:pt x="10" y="21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8"/>
                    <a:pt x="11" y="30"/>
                    <a:pt x="11" y="32"/>
                  </a:cubicBezTo>
                  <a:cubicBezTo>
                    <a:pt x="12" y="34"/>
                    <a:pt x="13" y="36"/>
                    <a:pt x="14" y="37"/>
                  </a:cubicBezTo>
                  <a:cubicBezTo>
                    <a:pt x="15" y="38"/>
                    <a:pt x="16" y="39"/>
                    <a:pt x="17" y="40"/>
                  </a:cubicBezTo>
                  <a:cubicBezTo>
                    <a:pt x="18" y="40"/>
                    <a:pt x="20" y="41"/>
                    <a:pt x="21" y="41"/>
                  </a:cubicBezTo>
                  <a:cubicBezTo>
                    <a:pt x="24" y="41"/>
                    <a:pt x="26" y="40"/>
                    <a:pt x="28" y="39"/>
                  </a:cubicBezTo>
                  <a:cubicBezTo>
                    <a:pt x="29" y="37"/>
                    <a:pt x="30" y="35"/>
                    <a:pt x="30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6"/>
                    <a:pt x="40" y="38"/>
                    <a:pt x="39" y="41"/>
                  </a:cubicBezTo>
                  <a:cubicBezTo>
                    <a:pt x="38" y="43"/>
                    <a:pt x="37" y="44"/>
                    <a:pt x="35" y="46"/>
                  </a:cubicBezTo>
                  <a:cubicBezTo>
                    <a:pt x="33" y="47"/>
                    <a:pt x="31" y="48"/>
                    <a:pt x="29" y="49"/>
                  </a:cubicBezTo>
                  <a:cubicBezTo>
                    <a:pt x="26" y="49"/>
                    <a:pt x="24" y="49"/>
                    <a:pt x="21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3035">
              <a:extLst>
                <a:ext uri="{FF2B5EF4-FFF2-40B4-BE49-F238E27FC236}">
                  <a16:creationId xmlns:a16="http://schemas.microsoft.com/office/drawing/2014/main" id="{A74470D0-C93B-A4F3-76BE-1586D2DFAA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9801" y="1643062"/>
              <a:ext cx="76200" cy="69850"/>
            </a:xfrm>
            <a:custGeom>
              <a:avLst/>
              <a:gdLst>
                <a:gd name="T0" fmla="*/ 23 w 56"/>
                <a:gd name="T1" fmla="*/ 52 h 52"/>
                <a:gd name="T2" fmla="*/ 23 w 56"/>
                <a:gd name="T3" fmla="*/ 47 h 52"/>
                <a:gd name="T4" fmla="*/ 13 w 56"/>
                <a:gd name="T5" fmla="*/ 46 h 52"/>
                <a:gd name="T6" fmla="*/ 6 w 56"/>
                <a:gd name="T7" fmla="*/ 41 h 52"/>
                <a:gd name="T8" fmla="*/ 2 w 56"/>
                <a:gd name="T9" fmla="*/ 34 h 52"/>
                <a:gd name="T10" fmla="*/ 0 w 56"/>
                <a:gd name="T11" fmla="*/ 26 h 52"/>
                <a:gd name="T12" fmla="*/ 0 w 56"/>
                <a:gd name="T13" fmla="*/ 24 h 52"/>
                <a:gd name="T14" fmla="*/ 2 w 56"/>
                <a:gd name="T15" fmla="*/ 16 h 52"/>
                <a:gd name="T16" fmla="*/ 6 w 56"/>
                <a:gd name="T17" fmla="*/ 10 h 52"/>
                <a:gd name="T18" fmla="*/ 13 w 56"/>
                <a:gd name="T19" fmla="*/ 6 h 52"/>
                <a:gd name="T20" fmla="*/ 23 w 56"/>
                <a:gd name="T21" fmla="*/ 4 h 52"/>
                <a:gd name="T22" fmla="*/ 23 w 56"/>
                <a:gd name="T23" fmla="*/ 0 h 52"/>
                <a:gd name="T24" fmla="*/ 33 w 56"/>
                <a:gd name="T25" fmla="*/ 0 h 52"/>
                <a:gd name="T26" fmla="*/ 33 w 56"/>
                <a:gd name="T27" fmla="*/ 4 h 52"/>
                <a:gd name="T28" fmla="*/ 42 w 56"/>
                <a:gd name="T29" fmla="*/ 6 h 52"/>
                <a:gd name="T30" fmla="*/ 50 w 56"/>
                <a:gd name="T31" fmla="*/ 10 h 52"/>
                <a:gd name="T32" fmla="*/ 54 w 56"/>
                <a:gd name="T33" fmla="*/ 16 h 52"/>
                <a:gd name="T34" fmla="*/ 56 w 56"/>
                <a:gd name="T35" fmla="*/ 24 h 52"/>
                <a:gd name="T36" fmla="*/ 56 w 56"/>
                <a:gd name="T37" fmla="*/ 26 h 52"/>
                <a:gd name="T38" fmla="*/ 54 w 56"/>
                <a:gd name="T39" fmla="*/ 34 h 52"/>
                <a:gd name="T40" fmla="*/ 50 w 56"/>
                <a:gd name="T41" fmla="*/ 41 h 52"/>
                <a:gd name="T42" fmla="*/ 42 w 56"/>
                <a:gd name="T43" fmla="*/ 46 h 52"/>
                <a:gd name="T44" fmla="*/ 33 w 56"/>
                <a:gd name="T45" fmla="*/ 47 h 52"/>
                <a:gd name="T46" fmla="*/ 33 w 56"/>
                <a:gd name="T47" fmla="*/ 52 h 52"/>
                <a:gd name="T48" fmla="*/ 23 w 56"/>
                <a:gd name="T49" fmla="*/ 52 h 52"/>
                <a:gd name="T50" fmla="*/ 23 w 56"/>
                <a:gd name="T51" fmla="*/ 39 h 52"/>
                <a:gd name="T52" fmla="*/ 23 w 56"/>
                <a:gd name="T53" fmla="*/ 13 h 52"/>
                <a:gd name="T54" fmla="*/ 18 w 56"/>
                <a:gd name="T55" fmla="*/ 14 h 52"/>
                <a:gd name="T56" fmla="*/ 14 w 56"/>
                <a:gd name="T57" fmla="*/ 16 h 52"/>
                <a:gd name="T58" fmla="*/ 12 w 56"/>
                <a:gd name="T59" fmla="*/ 19 h 52"/>
                <a:gd name="T60" fmla="*/ 11 w 56"/>
                <a:gd name="T61" fmla="*/ 24 h 52"/>
                <a:gd name="T62" fmla="*/ 11 w 56"/>
                <a:gd name="T63" fmla="*/ 26 h 52"/>
                <a:gd name="T64" fmla="*/ 11 w 56"/>
                <a:gd name="T65" fmla="*/ 31 h 52"/>
                <a:gd name="T66" fmla="*/ 14 w 56"/>
                <a:gd name="T67" fmla="*/ 35 h 52"/>
                <a:gd name="T68" fmla="*/ 18 w 56"/>
                <a:gd name="T69" fmla="*/ 38 h 52"/>
                <a:gd name="T70" fmla="*/ 23 w 56"/>
                <a:gd name="T71" fmla="*/ 39 h 52"/>
                <a:gd name="T72" fmla="*/ 33 w 56"/>
                <a:gd name="T73" fmla="*/ 39 h 52"/>
                <a:gd name="T74" fmla="*/ 38 w 56"/>
                <a:gd name="T75" fmla="*/ 38 h 52"/>
                <a:gd name="T76" fmla="*/ 42 w 56"/>
                <a:gd name="T77" fmla="*/ 35 h 52"/>
                <a:gd name="T78" fmla="*/ 44 w 56"/>
                <a:gd name="T79" fmla="*/ 31 h 52"/>
                <a:gd name="T80" fmla="*/ 45 w 56"/>
                <a:gd name="T81" fmla="*/ 26 h 52"/>
                <a:gd name="T82" fmla="*/ 45 w 56"/>
                <a:gd name="T83" fmla="*/ 24 h 52"/>
                <a:gd name="T84" fmla="*/ 44 w 56"/>
                <a:gd name="T85" fmla="*/ 19 h 52"/>
                <a:gd name="T86" fmla="*/ 42 w 56"/>
                <a:gd name="T87" fmla="*/ 16 h 52"/>
                <a:gd name="T88" fmla="*/ 38 w 56"/>
                <a:gd name="T89" fmla="*/ 14 h 52"/>
                <a:gd name="T90" fmla="*/ 33 w 56"/>
                <a:gd name="T91" fmla="*/ 13 h 52"/>
                <a:gd name="T92" fmla="*/ 33 w 56"/>
                <a:gd name="T93" fmla="*/ 3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" h="52">
                  <a:moveTo>
                    <a:pt x="23" y="52"/>
                  </a:moveTo>
                  <a:cubicBezTo>
                    <a:pt x="23" y="47"/>
                    <a:pt x="23" y="47"/>
                    <a:pt x="23" y="47"/>
                  </a:cubicBezTo>
                  <a:cubicBezTo>
                    <a:pt x="19" y="47"/>
                    <a:pt x="16" y="47"/>
                    <a:pt x="13" y="46"/>
                  </a:cubicBezTo>
                  <a:cubicBezTo>
                    <a:pt x="10" y="45"/>
                    <a:pt x="8" y="43"/>
                    <a:pt x="6" y="41"/>
                  </a:cubicBezTo>
                  <a:cubicBezTo>
                    <a:pt x="4" y="39"/>
                    <a:pt x="3" y="37"/>
                    <a:pt x="2" y="34"/>
                  </a:cubicBezTo>
                  <a:cubicBezTo>
                    <a:pt x="0" y="32"/>
                    <a:pt x="0" y="29"/>
                    <a:pt x="0" y="2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1"/>
                    <a:pt x="0" y="19"/>
                    <a:pt x="2" y="16"/>
                  </a:cubicBezTo>
                  <a:cubicBezTo>
                    <a:pt x="3" y="14"/>
                    <a:pt x="4" y="12"/>
                    <a:pt x="6" y="10"/>
                  </a:cubicBezTo>
                  <a:cubicBezTo>
                    <a:pt x="8" y="8"/>
                    <a:pt x="10" y="7"/>
                    <a:pt x="13" y="6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40" y="5"/>
                    <a:pt x="42" y="6"/>
                  </a:cubicBezTo>
                  <a:cubicBezTo>
                    <a:pt x="45" y="7"/>
                    <a:pt x="48" y="8"/>
                    <a:pt x="50" y="10"/>
                  </a:cubicBezTo>
                  <a:cubicBezTo>
                    <a:pt x="52" y="12"/>
                    <a:pt x="53" y="14"/>
                    <a:pt x="54" y="16"/>
                  </a:cubicBezTo>
                  <a:cubicBezTo>
                    <a:pt x="55" y="19"/>
                    <a:pt x="56" y="21"/>
                    <a:pt x="56" y="2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9"/>
                    <a:pt x="55" y="32"/>
                    <a:pt x="54" y="34"/>
                  </a:cubicBezTo>
                  <a:cubicBezTo>
                    <a:pt x="53" y="37"/>
                    <a:pt x="52" y="39"/>
                    <a:pt x="50" y="41"/>
                  </a:cubicBezTo>
                  <a:cubicBezTo>
                    <a:pt x="48" y="43"/>
                    <a:pt x="45" y="45"/>
                    <a:pt x="42" y="46"/>
                  </a:cubicBezTo>
                  <a:cubicBezTo>
                    <a:pt x="40" y="47"/>
                    <a:pt x="36" y="47"/>
                    <a:pt x="33" y="47"/>
                  </a:cubicBezTo>
                  <a:cubicBezTo>
                    <a:pt x="33" y="52"/>
                    <a:pt x="33" y="52"/>
                    <a:pt x="33" y="52"/>
                  </a:cubicBezTo>
                  <a:lnTo>
                    <a:pt x="23" y="52"/>
                  </a:lnTo>
                  <a:close/>
                  <a:moveTo>
                    <a:pt x="23" y="39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1" y="13"/>
                    <a:pt x="19" y="13"/>
                    <a:pt x="18" y="14"/>
                  </a:cubicBezTo>
                  <a:cubicBezTo>
                    <a:pt x="16" y="14"/>
                    <a:pt x="15" y="15"/>
                    <a:pt x="14" y="16"/>
                  </a:cubicBezTo>
                  <a:cubicBezTo>
                    <a:pt x="13" y="17"/>
                    <a:pt x="12" y="18"/>
                    <a:pt x="12" y="19"/>
                  </a:cubicBezTo>
                  <a:cubicBezTo>
                    <a:pt x="11" y="21"/>
                    <a:pt x="11" y="22"/>
                    <a:pt x="11" y="24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8"/>
                    <a:pt x="11" y="30"/>
                    <a:pt x="11" y="31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5" y="36"/>
                    <a:pt x="16" y="37"/>
                    <a:pt x="18" y="38"/>
                  </a:cubicBezTo>
                  <a:cubicBezTo>
                    <a:pt x="19" y="38"/>
                    <a:pt x="21" y="39"/>
                    <a:pt x="23" y="39"/>
                  </a:cubicBezTo>
                  <a:close/>
                  <a:moveTo>
                    <a:pt x="33" y="39"/>
                  </a:moveTo>
                  <a:cubicBezTo>
                    <a:pt x="35" y="39"/>
                    <a:pt x="37" y="38"/>
                    <a:pt x="38" y="38"/>
                  </a:cubicBezTo>
                  <a:cubicBezTo>
                    <a:pt x="40" y="37"/>
                    <a:pt x="41" y="36"/>
                    <a:pt x="42" y="35"/>
                  </a:cubicBezTo>
                  <a:cubicBezTo>
                    <a:pt x="43" y="34"/>
                    <a:pt x="44" y="33"/>
                    <a:pt x="44" y="31"/>
                  </a:cubicBezTo>
                  <a:cubicBezTo>
                    <a:pt x="45" y="30"/>
                    <a:pt x="45" y="28"/>
                    <a:pt x="45" y="26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2"/>
                    <a:pt x="45" y="21"/>
                    <a:pt x="44" y="19"/>
                  </a:cubicBezTo>
                  <a:cubicBezTo>
                    <a:pt x="44" y="18"/>
                    <a:pt x="43" y="17"/>
                    <a:pt x="42" y="16"/>
                  </a:cubicBezTo>
                  <a:cubicBezTo>
                    <a:pt x="41" y="15"/>
                    <a:pt x="40" y="14"/>
                    <a:pt x="38" y="14"/>
                  </a:cubicBezTo>
                  <a:cubicBezTo>
                    <a:pt x="37" y="13"/>
                    <a:pt x="35" y="13"/>
                    <a:pt x="33" y="13"/>
                  </a:cubicBezTo>
                  <a:lnTo>
                    <a:pt x="3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3036">
              <a:extLst>
                <a:ext uri="{FF2B5EF4-FFF2-40B4-BE49-F238E27FC236}">
                  <a16:creationId xmlns:a16="http://schemas.microsoft.com/office/drawing/2014/main" id="{DD1607D1-2A2A-A1A8-ABB0-73D36A88A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7113" y="1644650"/>
              <a:ext cx="46038" cy="65088"/>
            </a:xfrm>
            <a:custGeom>
              <a:avLst/>
              <a:gdLst>
                <a:gd name="T0" fmla="*/ 0 w 29"/>
                <a:gd name="T1" fmla="*/ 41 h 41"/>
                <a:gd name="T2" fmla="*/ 0 w 29"/>
                <a:gd name="T3" fmla="*/ 0 h 41"/>
                <a:gd name="T4" fmla="*/ 29 w 29"/>
                <a:gd name="T5" fmla="*/ 0 h 41"/>
                <a:gd name="T6" fmla="*/ 29 w 29"/>
                <a:gd name="T7" fmla="*/ 7 h 41"/>
                <a:gd name="T8" fmla="*/ 9 w 29"/>
                <a:gd name="T9" fmla="*/ 7 h 41"/>
                <a:gd name="T10" fmla="*/ 9 w 29"/>
                <a:gd name="T11" fmla="*/ 16 h 41"/>
                <a:gd name="T12" fmla="*/ 27 w 29"/>
                <a:gd name="T13" fmla="*/ 16 h 41"/>
                <a:gd name="T14" fmla="*/ 27 w 29"/>
                <a:gd name="T15" fmla="*/ 23 h 41"/>
                <a:gd name="T16" fmla="*/ 9 w 29"/>
                <a:gd name="T17" fmla="*/ 23 h 41"/>
                <a:gd name="T18" fmla="*/ 9 w 29"/>
                <a:gd name="T19" fmla="*/ 34 h 41"/>
                <a:gd name="T20" fmla="*/ 29 w 29"/>
                <a:gd name="T21" fmla="*/ 34 h 41"/>
                <a:gd name="T22" fmla="*/ 29 w 29"/>
                <a:gd name="T23" fmla="*/ 41 h 41"/>
                <a:gd name="T24" fmla="*/ 0 w 29"/>
                <a:gd name="T2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1">
                  <a:moveTo>
                    <a:pt x="0" y="41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9" y="7"/>
                  </a:lnTo>
                  <a:lnTo>
                    <a:pt x="9" y="16"/>
                  </a:lnTo>
                  <a:lnTo>
                    <a:pt x="27" y="16"/>
                  </a:lnTo>
                  <a:lnTo>
                    <a:pt x="27" y="23"/>
                  </a:lnTo>
                  <a:lnTo>
                    <a:pt x="9" y="23"/>
                  </a:lnTo>
                  <a:lnTo>
                    <a:pt x="9" y="34"/>
                  </a:lnTo>
                  <a:lnTo>
                    <a:pt x="29" y="34"/>
                  </a:lnTo>
                  <a:lnTo>
                    <a:pt x="29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3037">
              <a:extLst>
                <a:ext uri="{FF2B5EF4-FFF2-40B4-BE49-F238E27FC236}">
                  <a16:creationId xmlns:a16="http://schemas.microsoft.com/office/drawing/2014/main" id="{4A70DBE3-5D39-CF47-52E6-A33F8E9D02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35851" y="1644650"/>
              <a:ext cx="49213" cy="65088"/>
            </a:xfrm>
            <a:custGeom>
              <a:avLst/>
              <a:gdLst>
                <a:gd name="T0" fmla="*/ 0 w 37"/>
                <a:gd name="T1" fmla="*/ 48 h 48"/>
                <a:gd name="T2" fmla="*/ 0 w 37"/>
                <a:gd name="T3" fmla="*/ 0 h 48"/>
                <a:gd name="T4" fmla="*/ 18 w 37"/>
                <a:gd name="T5" fmla="*/ 0 h 48"/>
                <a:gd name="T6" fmla="*/ 27 w 37"/>
                <a:gd name="T7" fmla="*/ 1 h 48"/>
                <a:gd name="T8" fmla="*/ 33 w 37"/>
                <a:gd name="T9" fmla="*/ 4 h 48"/>
                <a:gd name="T10" fmla="*/ 36 w 37"/>
                <a:gd name="T11" fmla="*/ 9 h 48"/>
                <a:gd name="T12" fmla="*/ 37 w 37"/>
                <a:gd name="T13" fmla="*/ 16 h 48"/>
                <a:gd name="T14" fmla="*/ 36 w 37"/>
                <a:gd name="T15" fmla="*/ 22 h 48"/>
                <a:gd name="T16" fmla="*/ 33 w 37"/>
                <a:gd name="T17" fmla="*/ 27 h 48"/>
                <a:gd name="T18" fmla="*/ 27 w 37"/>
                <a:gd name="T19" fmla="*/ 30 h 48"/>
                <a:gd name="T20" fmla="*/ 18 w 37"/>
                <a:gd name="T21" fmla="*/ 31 h 48"/>
                <a:gd name="T22" fmla="*/ 10 w 37"/>
                <a:gd name="T23" fmla="*/ 31 h 48"/>
                <a:gd name="T24" fmla="*/ 10 w 37"/>
                <a:gd name="T25" fmla="*/ 48 h 48"/>
                <a:gd name="T26" fmla="*/ 0 w 37"/>
                <a:gd name="T27" fmla="*/ 48 h 48"/>
                <a:gd name="T28" fmla="*/ 10 w 37"/>
                <a:gd name="T29" fmla="*/ 23 h 48"/>
                <a:gd name="T30" fmla="*/ 17 w 37"/>
                <a:gd name="T31" fmla="*/ 23 h 48"/>
                <a:gd name="T32" fmla="*/ 25 w 37"/>
                <a:gd name="T33" fmla="*/ 21 h 48"/>
                <a:gd name="T34" fmla="*/ 27 w 37"/>
                <a:gd name="T35" fmla="*/ 16 h 48"/>
                <a:gd name="T36" fmla="*/ 25 w 37"/>
                <a:gd name="T37" fmla="*/ 10 h 48"/>
                <a:gd name="T38" fmla="*/ 17 w 37"/>
                <a:gd name="T39" fmla="*/ 8 h 48"/>
                <a:gd name="T40" fmla="*/ 10 w 37"/>
                <a:gd name="T41" fmla="*/ 8 h 48"/>
                <a:gd name="T42" fmla="*/ 10 w 37"/>
                <a:gd name="T4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0"/>
                    <a:pt x="27" y="1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4" y="5"/>
                    <a:pt x="35" y="7"/>
                    <a:pt x="36" y="9"/>
                  </a:cubicBezTo>
                  <a:cubicBezTo>
                    <a:pt x="37" y="11"/>
                    <a:pt x="37" y="13"/>
                    <a:pt x="37" y="16"/>
                  </a:cubicBezTo>
                  <a:cubicBezTo>
                    <a:pt x="37" y="18"/>
                    <a:pt x="37" y="20"/>
                    <a:pt x="36" y="22"/>
                  </a:cubicBezTo>
                  <a:cubicBezTo>
                    <a:pt x="35" y="24"/>
                    <a:pt x="34" y="26"/>
                    <a:pt x="33" y="27"/>
                  </a:cubicBezTo>
                  <a:cubicBezTo>
                    <a:pt x="31" y="28"/>
                    <a:pt x="29" y="29"/>
                    <a:pt x="27" y="30"/>
                  </a:cubicBezTo>
                  <a:cubicBezTo>
                    <a:pt x="24" y="31"/>
                    <a:pt x="21" y="31"/>
                    <a:pt x="18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48"/>
                    <a:pt x="10" y="48"/>
                    <a:pt x="10" y="48"/>
                  </a:cubicBezTo>
                  <a:lnTo>
                    <a:pt x="0" y="48"/>
                  </a:lnTo>
                  <a:close/>
                  <a:moveTo>
                    <a:pt x="10" y="23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3"/>
                    <a:pt x="23" y="22"/>
                    <a:pt x="25" y="21"/>
                  </a:cubicBezTo>
                  <a:cubicBezTo>
                    <a:pt x="26" y="20"/>
                    <a:pt x="27" y="18"/>
                    <a:pt x="27" y="16"/>
                  </a:cubicBezTo>
                  <a:cubicBezTo>
                    <a:pt x="27" y="13"/>
                    <a:pt x="26" y="12"/>
                    <a:pt x="25" y="10"/>
                  </a:cubicBezTo>
                  <a:cubicBezTo>
                    <a:pt x="23" y="9"/>
                    <a:pt x="21" y="8"/>
                    <a:pt x="17" y="8"/>
                  </a:cubicBezTo>
                  <a:cubicBezTo>
                    <a:pt x="10" y="8"/>
                    <a:pt x="10" y="8"/>
                    <a:pt x="10" y="8"/>
                  </a:cubicBezTo>
                  <a:lnTo>
                    <a:pt x="1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3038">
              <a:extLst>
                <a:ext uri="{FF2B5EF4-FFF2-40B4-BE49-F238E27FC236}">
                  <a16:creationId xmlns:a16="http://schemas.microsoft.com/office/drawing/2014/main" id="{B57BA01C-9B67-8575-67A6-AD1D7DF12A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1" y="1643062"/>
              <a:ext cx="61913" cy="66675"/>
            </a:xfrm>
            <a:custGeom>
              <a:avLst/>
              <a:gdLst>
                <a:gd name="T0" fmla="*/ 23 w 45"/>
                <a:gd name="T1" fmla="*/ 49 h 49"/>
                <a:gd name="T2" fmla="*/ 14 w 45"/>
                <a:gd name="T3" fmla="*/ 48 h 49"/>
                <a:gd name="T4" fmla="*/ 7 w 45"/>
                <a:gd name="T5" fmla="*/ 44 h 49"/>
                <a:gd name="T6" fmla="*/ 2 w 45"/>
                <a:gd name="T7" fmla="*/ 36 h 49"/>
                <a:gd name="T8" fmla="*/ 0 w 45"/>
                <a:gd name="T9" fmla="*/ 25 h 49"/>
                <a:gd name="T10" fmla="*/ 0 w 45"/>
                <a:gd name="T11" fmla="*/ 24 h 49"/>
                <a:gd name="T12" fmla="*/ 2 w 45"/>
                <a:gd name="T13" fmla="*/ 13 h 49"/>
                <a:gd name="T14" fmla="*/ 7 w 45"/>
                <a:gd name="T15" fmla="*/ 6 h 49"/>
                <a:gd name="T16" fmla="*/ 14 w 45"/>
                <a:gd name="T17" fmla="*/ 1 h 49"/>
                <a:gd name="T18" fmla="*/ 23 w 45"/>
                <a:gd name="T19" fmla="*/ 0 h 49"/>
                <a:gd name="T20" fmla="*/ 31 w 45"/>
                <a:gd name="T21" fmla="*/ 1 h 49"/>
                <a:gd name="T22" fmla="*/ 38 w 45"/>
                <a:gd name="T23" fmla="*/ 6 h 49"/>
                <a:gd name="T24" fmla="*/ 43 w 45"/>
                <a:gd name="T25" fmla="*/ 13 h 49"/>
                <a:gd name="T26" fmla="*/ 45 w 45"/>
                <a:gd name="T27" fmla="*/ 24 h 49"/>
                <a:gd name="T28" fmla="*/ 45 w 45"/>
                <a:gd name="T29" fmla="*/ 25 h 49"/>
                <a:gd name="T30" fmla="*/ 43 w 45"/>
                <a:gd name="T31" fmla="*/ 36 h 49"/>
                <a:gd name="T32" fmla="*/ 38 w 45"/>
                <a:gd name="T33" fmla="*/ 44 h 49"/>
                <a:gd name="T34" fmla="*/ 31 w 45"/>
                <a:gd name="T35" fmla="*/ 48 h 49"/>
                <a:gd name="T36" fmla="*/ 23 w 45"/>
                <a:gd name="T37" fmla="*/ 49 h 49"/>
                <a:gd name="T38" fmla="*/ 23 w 45"/>
                <a:gd name="T39" fmla="*/ 41 h 49"/>
                <a:gd name="T40" fmla="*/ 27 w 45"/>
                <a:gd name="T41" fmla="*/ 40 h 49"/>
                <a:gd name="T42" fmla="*/ 31 w 45"/>
                <a:gd name="T43" fmla="*/ 37 h 49"/>
                <a:gd name="T44" fmla="*/ 33 w 45"/>
                <a:gd name="T45" fmla="*/ 32 h 49"/>
                <a:gd name="T46" fmla="*/ 34 w 45"/>
                <a:gd name="T47" fmla="*/ 25 h 49"/>
                <a:gd name="T48" fmla="*/ 34 w 45"/>
                <a:gd name="T49" fmla="*/ 24 h 49"/>
                <a:gd name="T50" fmla="*/ 33 w 45"/>
                <a:gd name="T51" fmla="*/ 17 h 49"/>
                <a:gd name="T52" fmla="*/ 31 w 45"/>
                <a:gd name="T53" fmla="*/ 12 h 49"/>
                <a:gd name="T54" fmla="*/ 27 w 45"/>
                <a:gd name="T55" fmla="*/ 9 h 49"/>
                <a:gd name="T56" fmla="*/ 23 w 45"/>
                <a:gd name="T57" fmla="*/ 9 h 49"/>
                <a:gd name="T58" fmla="*/ 18 w 45"/>
                <a:gd name="T59" fmla="*/ 9 h 49"/>
                <a:gd name="T60" fmla="*/ 14 w 45"/>
                <a:gd name="T61" fmla="*/ 12 h 49"/>
                <a:gd name="T62" fmla="*/ 12 w 45"/>
                <a:gd name="T63" fmla="*/ 17 h 49"/>
                <a:gd name="T64" fmla="*/ 11 w 45"/>
                <a:gd name="T65" fmla="*/ 24 h 49"/>
                <a:gd name="T66" fmla="*/ 11 w 45"/>
                <a:gd name="T67" fmla="*/ 25 h 49"/>
                <a:gd name="T68" fmla="*/ 12 w 45"/>
                <a:gd name="T69" fmla="*/ 32 h 49"/>
                <a:gd name="T70" fmla="*/ 14 w 45"/>
                <a:gd name="T71" fmla="*/ 37 h 49"/>
                <a:gd name="T72" fmla="*/ 18 w 45"/>
                <a:gd name="T73" fmla="*/ 40 h 49"/>
                <a:gd name="T74" fmla="*/ 23 w 45"/>
                <a:gd name="T75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49">
                  <a:moveTo>
                    <a:pt x="23" y="49"/>
                  </a:moveTo>
                  <a:cubicBezTo>
                    <a:pt x="20" y="49"/>
                    <a:pt x="17" y="49"/>
                    <a:pt x="14" y="48"/>
                  </a:cubicBezTo>
                  <a:cubicBezTo>
                    <a:pt x="11" y="47"/>
                    <a:pt x="9" y="46"/>
                    <a:pt x="7" y="44"/>
                  </a:cubicBezTo>
                  <a:cubicBezTo>
                    <a:pt x="5" y="42"/>
                    <a:pt x="3" y="39"/>
                    <a:pt x="2" y="36"/>
                  </a:cubicBezTo>
                  <a:cubicBezTo>
                    <a:pt x="1" y="33"/>
                    <a:pt x="0" y="29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"/>
                    <a:pt x="1" y="16"/>
                    <a:pt x="2" y="13"/>
                  </a:cubicBezTo>
                  <a:cubicBezTo>
                    <a:pt x="3" y="10"/>
                    <a:pt x="5" y="7"/>
                    <a:pt x="7" y="6"/>
                  </a:cubicBezTo>
                  <a:cubicBezTo>
                    <a:pt x="9" y="4"/>
                    <a:pt x="11" y="2"/>
                    <a:pt x="14" y="1"/>
                  </a:cubicBezTo>
                  <a:cubicBezTo>
                    <a:pt x="17" y="0"/>
                    <a:pt x="20" y="0"/>
                    <a:pt x="23" y="0"/>
                  </a:cubicBezTo>
                  <a:cubicBezTo>
                    <a:pt x="26" y="0"/>
                    <a:pt x="29" y="0"/>
                    <a:pt x="31" y="1"/>
                  </a:cubicBezTo>
                  <a:cubicBezTo>
                    <a:pt x="34" y="2"/>
                    <a:pt x="36" y="4"/>
                    <a:pt x="38" y="6"/>
                  </a:cubicBezTo>
                  <a:cubicBezTo>
                    <a:pt x="41" y="7"/>
                    <a:pt x="42" y="10"/>
                    <a:pt x="43" y="13"/>
                  </a:cubicBezTo>
                  <a:cubicBezTo>
                    <a:pt x="45" y="16"/>
                    <a:pt x="45" y="20"/>
                    <a:pt x="45" y="2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9"/>
                    <a:pt x="45" y="33"/>
                    <a:pt x="43" y="36"/>
                  </a:cubicBezTo>
                  <a:cubicBezTo>
                    <a:pt x="42" y="39"/>
                    <a:pt x="41" y="42"/>
                    <a:pt x="38" y="44"/>
                  </a:cubicBezTo>
                  <a:cubicBezTo>
                    <a:pt x="36" y="46"/>
                    <a:pt x="34" y="47"/>
                    <a:pt x="31" y="48"/>
                  </a:cubicBezTo>
                  <a:cubicBezTo>
                    <a:pt x="29" y="49"/>
                    <a:pt x="26" y="49"/>
                    <a:pt x="23" y="49"/>
                  </a:cubicBezTo>
                  <a:close/>
                  <a:moveTo>
                    <a:pt x="23" y="41"/>
                  </a:moveTo>
                  <a:cubicBezTo>
                    <a:pt x="24" y="41"/>
                    <a:pt x="26" y="40"/>
                    <a:pt x="27" y="40"/>
                  </a:cubicBezTo>
                  <a:cubicBezTo>
                    <a:pt x="29" y="39"/>
                    <a:pt x="30" y="38"/>
                    <a:pt x="31" y="37"/>
                  </a:cubicBezTo>
                  <a:cubicBezTo>
                    <a:pt x="32" y="36"/>
                    <a:pt x="33" y="34"/>
                    <a:pt x="33" y="32"/>
                  </a:cubicBezTo>
                  <a:cubicBezTo>
                    <a:pt x="34" y="30"/>
                    <a:pt x="34" y="28"/>
                    <a:pt x="34" y="25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4" y="21"/>
                    <a:pt x="34" y="18"/>
                    <a:pt x="33" y="17"/>
                  </a:cubicBezTo>
                  <a:cubicBezTo>
                    <a:pt x="33" y="15"/>
                    <a:pt x="32" y="13"/>
                    <a:pt x="31" y="12"/>
                  </a:cubicBezTo>
                  <a:cubicBezTo>
                    <a:pt x="30" y="11"/>
                    <a:pt x="29" y="10"/>
                    <a:pt x="27" y="9"/>
                  </a:cubicBezTo>
                  <a:cubicBezTo>
                    <a:pt x="26" y="9"/>
                    <a:pt x="24" y="9"/>
                    <a:pt x="23" y="9"/>
                  </a:cubicBezTo>
                  <a:cubicBezTo>
                    <a:pt x="21" y="9"/>
                    <a:pt x="20" y="9"/>
                    <a:pt x="18" y="9"/>
                  </a:cubicBezTo>
                  <a:cubicBezTo>
                    <a:pt x="17" y="10"/>
                    <a:pt x="16" y="11"/>
                    <a:pt x="14" y="12"/>
                  </a:cubicBezTo>
                  <a:cubicBezTo>
                    <a:pt x="13" y="13"/>
                    <a:pt x="12" y="15"/>
                    <a:pt x="12" y="17"/>
                  </a:cubicBezTo>
                  <a:cubicBezTo>
                    <a:pt x="11" y="18"/>
                    <a:pt x="11" y="21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8"/>
                    <a:pt x="11" y="30"/>
                    <a:pt x="12" y="32"/>
                  </a:cubicBezTo>
                  <a:cubicBezTo>
                    <a:pt x="12" y="34"/>
                    <a:pt x="13" y="36"/>
                    <a:pt x="14" y="37"/>
                  </a:cubicBezTo>
                  <a:cubicBezTo>
                    <a:pt x="16" y="38"/>
                    <a:pt x="17" y="39"/>
                    <a:pt x="18" y="40"/>
                  </a:cubicBezTo>
                  <a:cubicBezTo>
                    <a:pt x="20" y="40"/>
                    <a:pt x="21" y="41"/>
                    <a:pt x="23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Rectangle 3039">
              <a:extLst>
                <a:ext uri="{FF2B5EF4-FFF2-40B4-BE49-F238E27FC236}">
                  <a16:creationId xmlns:a16="http://schemas.microsoft.com/office/drawing/2014/main" id="{345D26C4-80F4-2248-249F-CC6A82E41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2851" y="1670050"/>
              <a:ext cx="30163" cy="127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3040">
              <a:extLst>
                <a:ext uri="{FF2B5EF4-FFF2-40B4-BE49-F238E27FC236}">
                  <a16:creationId xmlns:a16="http://schemas.microsoft.com/office/drawing/2014/main" id="{9CFD81C2-983F-2FB6-377C-0844D776B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588" y="1754187"/>
              <a:ext cx="57150" cy="66675"/>
            </a:xfrm>
            <a:custGeom>
              <a:avLst/>
              <a:gdLst>
                <a:gd name="T0" fmla="*/ 22 w 42"/>
                <a:gd name="T1" fmla="*/ 49 h 49"/>
                <a:gd name="T2" fmla="*/ 13 w 42"/>
                <a:gd name="T3" fmla="*/ 48 h 49"/>
                <a:gd name="T4" fmla="*/ 7 w 42"/>
                <a:gd name="T5" fmla="*/ 44 h 49"/>
                <a:gd name="T6" fmla="*/ 2 w 42"/>
                <a:gd name="T7" fmla="*/ 36 h 49"/>
                <a:gd name="T8" fmla="*/ 0 w 42"/>
                <a:gd name="T9" fmla="*/ 25 h 49"/>
                <a:gd name="T10" fmla="*/ 0 w 42"/>
                <a:gd name="T11" fmla="*/ 24 h 49"/>
                <a:gd name="T12" fmla="*/ 2 w 42"/>
                <a:gd name="T13" fmla="*/ 13 h 49"/>
                <a:gd name="T14" fmla="*/ 7 w 42"/>
                <a:gd name="T15" fmla="*/ 5 h 49"/>
                <a:gd name="T16" fmla="*/ 14 w 42"/>
                <a:gd name="T17" fmla="*/ 1 h 49"/>
                <a:gd name="T18" fmla="*/ 22 w 42"/>
                <a:gd name="T19" fmla="*/ 0 h 49"/>
                <a:gd name="T20" fmla="*/ 30 w 42"/>
                <a:gd name="T21" fmla="*/ 1 h 49"/>
                <a:gd name="T22" fmla="*/ 36 w 42"/>
                <a:gd name="T23" fmla="*/ 4 h 49"/>
                <a:gd name="T24" fmla="*/ 40 w 42"/>
                <a:gd name="T25" fmla="*/ 9 h 49"/>
                <a:gd name="T26" fmla="*/ 42 w 42"/>
                <a:gd name="T27" fmla="*/ 16 h 49"/>
                <a:gd name="T28" fmla="*/ 31 w 42"/>
                <a:gd name="T29" fmla="*/ 16 h 49"/>
                <a:gd name="T30" fmla="*/ 28 w 42"/>
                <a:gd name="T31" fmla="*/ 10 h 49"/>
                <a:gd name="T32" fmla="*/ 22 w 42"/>
                <a:gd name="T33" fmla="*/ 9 h 49"/>
                <a:gd name="T34" fmla="*/ 18 w 42"/>
                <a:gd name="T35" fmla="*/ 9 h 49"/>
                <a:gd name="T36" fmla="*/ 14 w 42"/>
                <a:gd name="T37" fmla="*/ 12 h 49"/>
                <a:gd name="T38" fmla="*/ 12 w 42"/>
                <a:gd name="T39" fmla="*/ 17 h 49"/>
                <a:gd name="T40" fmla="*/ 11 w 42"/>
                <a:gd name="T41" fmla="*/ 24 h 49"/>
                <a:gd name="T42" fmla="*/ 11 w 42"/>
                <a:gd name="T43" fmla="*/ 25 h 49"/>
                <a:gd name="T44" fmla="*/ 12 w 42"/>
                <a:gd name="T45" fmla="*/ 32 h 49"/>
                <a:gd name="T46" fmla="*/ 15 w 42"/>
                <a:gd name="T47" fmla="*/ 37 h 49"/>
                <a:gd name="T48" fmla="*/ 18 w 42"/>
                <a:gd name="T49" fmla="*/ 40 h 49"/>
                <a:gd name="T50" fmla="*/ 22 w 42"/>
                <a:gd name="T51" fmla="*/ 41 h 49"/>
                <a:gd name="T52" fmla="*/ 28 w 42"/>
                <a:gd name="T53" fmla="*/ 39 h 49"/>
                <a:gd name="T54" fmla="*/ 31 w 42"/>
                <a:gd name="T55" fmla="*/ 33 h 49"/>
                <a:gd name="T56" fmla="*/ 42 w 42"/>
                <a:gd name="T57" fmla="*/ 33 h 49"/>
                <a:gd name="T58" fmla="*/ 40 w 42"/>
                <a:gd name="T59" fmla="*/ 40 h 49"/>
                <a:gd name="T60" fmla="*/ 36 w 42"/>
                <a:gd name="T61" fmla="*/ 46 h 49"/>
                <a:gd name="T62" fmla="*/ 30 w 42"/>
                <a:gd name="T63" fmla="*/ 48 h 49"/>
                <a:gd name="T64" fmla="*/ 22 w 42"/>
                <a:gd name="T6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49">
                  <a:moveTo>
                    <a:pt x="22" y="49"/>
                  </a:moveTo>
                  <a:cubicBezTo>
                    <a:pt x="19" y="49"/>
                    <a:pt x="16" y="49"/>
                    <a:pt x="13" y="48"/>
                  </a:cubicBezTo>
                  <a:cubicBezTo>
                    <a:pt x="11" y="47"/>
                    <a:pt x="9" y="46"/>
                    <a:pt x="7" y="44"/>
                  </a:cubicBezTo>
                  <a:cubicBezTo>
                    <a:pt x="5" y="42"/>
                    <a:pt x="3" y="39"/>
                    <a:pt x="2" y="36"/>
                  </a:cubicBezTo>
                  <a:cubicBezTo>
                    <a:pt x="1" y="33"/>
                    <a:pt x="0" y="29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9"/>
                    <a:pt x="1" y="16"/>
                    <a:pt x="2" y="13"/>
                  </a:cubicBezTo>
                  <a:cubicBezTo>
                    <a:pt x="3" y="10"/>
                    <a:pt x="5" y="7"/>
                    <a:pt x="7" y="5"/>
                  </a:cubicBezTo>
                  <a:cubicBezTo>
                    <a:pt x="9" y="4"/>
                    <a:pt x="11" y="2"/>
                    <a:pt x="14" y="1"/>
                  </a:cubicBezTo>
                  <a:cubicBezTo>
                    <a:pt x="16" y="0"/>
                    <a:pt x="19" y="0"/>
                    <a:pt x="22" y="0"/>
                  </a:cubicBezTo>
                  <a:cubicBezTo>
                    <a:pt x="25" y="0"/>
                    <a:pt x="27" y="0"/>
                    <a:pt x="30" y="1"/>
                  </a:cubicBezTo>
                  <a:cubicBezTo>
                    <a:pt x="32" y="2"/>
                    <a:pt x="34" y="3"/>
                    <a:pt x="36" y="4"/>
                  </a:cubicBezTo>
                  <a:cubicBezTo>
                    <a:pt x="38" y="5"/>
                    <a:pt x="39" y="7"/>
                    <a:pt x="40" y="9"/>
                  </a:cubicBezTo>
                  <a:cubicBezTo>
                    <a:pt x="41" y="11"/>
                    <a:pt x="42" y="14"/>
                    <a:pt x="42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4"/>
                    <a:pt x="30" y="12"/>
                    <a:pt x="28" y="10"/>
                  </a:cubicBezTo>
                  <a:cubicBezTo>
                    <a:pt x="26" y="9"/>
                    <a:pt x="24" y="9"/>
                    <a:pt x="22" y="9"/>
                  </a:cubicBezTo>
                  <a:cubicBezTo>
                    <a:pt x="21" y="9"/>
                    <a:pt x="19" y="9"/>
                    <a:pt x="18" y="9"/>
                  </a:cubicBezTo>
                  <a:cubicBezTo>
                    <a:pt x="16" y="10"/>
                    <a:pt x="15" y="11"/>
                    <a:pt x="14" y="12"/>
                  </a:cubicBezTo>
                  <a:cubicBezTo>
                    <a:pt x="13" y="13"/>
                    <a:pt x="13" y="15"/>
                    <a:pt x="12" y="17"/>
                  </a:cubicBezTo>
                  <a:cubicBezTo>
                    <a:pt x="11" y="19"/>
                    <a:pt x="11" y="21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8"/>
                    <a:pt x="11" y="30"/>
                    <a:pt x="12" y="32"/>
                  </a:cubicBezTo>
                  <a:cubicBezTo>
                    <a:pt x="13" y="34"/>
                    <a:pt x="14" y="36"/>
                    <a:pt x="15" y="37"/>
                  </a:cubicBezTo>
                  <a:cubicBezTo>
                    <a:pt x="16" y="38"/>
                    <a:pt x="17" y="39"/>
                    <a:pt x="18" y="40"/>
                  </a:cubicBezTo>
                  <a:cubicBezTo>
                    <a:pt x="19" y="40"/>
                    <a:pt x="21" y="41"/>
                    <a:pt x="22" y="41"/>
                  </a:cubicBezTo>
                  <a:cubicBezTo>
                    <a:pt x="25" y="41"/>
                    <a:pt x="27" y="40"/>
                    <a:pt x="28" y="39"/>
                  </a:cubicBezTo>
                  <a:cubicBezTo>
                    <a:pt x="30" y="37"/>
                    <a:pt x="31" y="35"/>
                    <a:pt x="31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6"/>
                    <a:pt x="41" y="38"/>
                    <a:pt x="40" y="40"/>
                  </a:cubicBezTo>
                  <a:cubicBezTo>
                    <a:pt x="39" y="43"/>
                    <a:pt x="38" y="44"/>
                    <a:pt x="36" y="46"/>
                  </a:cubicBezTo>
                  <a:cubicBezTo>
                    <a:pt x="34" y="47"/>
                    <a:pt x="32" y="48"/>
                    <a:pt x="30" y="48"/>
                  </a:cubicBezTo>
                  <a:cubicBezTo>
                    <a:pt x="27" y="49"/>
                    <a:pt x="25" y="49"/>
                    <a:pt x="22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3041">
              <a:extLst>
                <a:ext uri="{FF2B5EF4-FFF2-40B4-BE49-F238E27FC236}">
                  <a16:creationId xmlns:a16="http://schemas.microsoft.com/office/drawing/2014/main" id="{D98DA07D-8ADF-7D80-E7AA-E4D5A4A51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913" y="1755775"/>
              <a:ext cx="55563" cy="65088"/>
            </a:xfrm>
            <a:custGeom>
              <a:avLst/>
              <a:gdLst>
                <a:gd name="T0" fmla="*/ 13 w 35"/>
                <a:gd name="T1" fmla="*/ 41 h 41"/>
                <a:gd name="T2" fmla="*/ 13 w 35"/>
                <a:gd name="T3" fmla="*/ 7 h 41"/>
                <a:gd name="T4" fmla="*/ 0 w 35"/>
                <a:gd name="T5" fmla="*/ 7 h 41"/>
                <a:gd name="T6" fmla="*/ 0 w 35"/>
                <a:gd name="T7" fmla="*/ 0 h 41"/>
                <a:gd name="T8" fmla="*/ 35 w 35"/>
                <a:gd name="T9" fmla="*/ 0 h 41"/>
                <a:gd name="T10" fmla="*/ 35 w 35"/>
                <a:gd name="T11" fmla="*/ 7 h 41"/>
                <a:gd name="T12" fmla="*/ 23 w 35"/>
                <a:gd name="T13" fmla="*/ 7 h 41"/>
                <a:gd name="T14" fmla="*/ 23 w 35"/>
                <a:gd name="T15" fmla="*/ 41 h 41"/>
                <a:gd name="T16" fmla="*/ 13 w 35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41">
                  <a:moveTo>
                    <a:pt x="13" y="41"/>
                  </a:moveTo>
                  <a:lnTo>
                    <a:pt x="13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7"/>
                  </a:lnTo>
                  <a:lnTo>
                    <a:pt x="23" y="7"/>
                  </a:lnTo>
                  <a:lnTo>
                    <a:pt x="23" y="41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3042">
              <a:extLst>
                <a:ext uri="{FF2B5EF4-FFF2-40B4-BE49-F238E27FC236}">
                  <a16:creationId xmlns:a16="http://schemas.microsoft.com/office/drawing/2014/main" id="{60D1EEAE-810F-4AFF-F36B-866A935F27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08826" y="1754187"/>
              <a:ext cx="60325" cy="66675"/>
            </a:xfrm>
            <a:custGeom>
              <a:avLst/>
              <a:gdLst>
                <a:gd name="T0" fmla="*/ 22 w 45"/>
                <a:gd name="T1" fmla="*/ 49 h 49"/>
                <a:gd name="T2" fmla="*/ 14 w 45"/>
                <a:gd name="T3" fmla="*/ 48 h 49"/>
                <a:gd name="T4" fmla="*/ 7 w 45"/>
                <a:gd name="T5" fmla="*/ 44 h 49"/>
                <a:gd name="T6" fmla="*/ 2 w 45"/>
                <a:gd name="T7" fmla="*/ 36 h 49"/>
                <a:gd name="T8" fmla="*/ 0 w 45"/>
                <a:gd name="T9" fmla="*/ 25 h 49"/>
                <a:gd name="T10" fmla="*/ 0 w 45"/>
                <a:gd name="T11" fmla="*/ 24 h 49"/>
                <a:gd name="T12" fmla="*/ 2 w 45"/>
                <a:gd name="T13" fmla="*/ 13 h 49"/>
                <a:gd name="T14" fmla="*/ 7 w 45"/>
                <a:gd name="T15" fmla="*/ 5 h 49"/>
                <a:gd name="T16" fmla="*/ 14 w 45"/>
                <a:gd name="T17" fmla="*/ 1 h 49"/>
                <a:gd name="T18" fmla="*/ 22 w 45"/>
                <a:gd name="T19" fmla="*/ 0 h 49"/>
                <a:gd name="T20" fmla="*/ 31 w 45"/>
                <a:gd name="T21" fmla="*/ 1 h 49"/>
                <a:gd name="T22" fmla="*/ 38 w 45"/>
                <a:gd name="T23" fmla="*/ 5 h 49"/>
                <a:gd name="T24" fmla="*/ 43 w 45"/>
                <a:gd name="T25" fmla="*/ 13 h 49"/>
                <a:gd name="T26" fmla="*/ 45 w 45"/>
                <a:gd name="T27" fmla="*/ 24 h 49"/>
                <a:gd name="T28" fmla="*/ 45 w 45"/>
                <a:gd name="T29" fmla="*/ 25 h 49"/>
                <a:gd name="T30" fmla="*/ 43 w 45"/>
                <a:gd name="T31" fmla="*/ 36 h 49"/>
                <a:gd name="T32" fmla="*/ 38 w 45"/>
                <a:gd name="T33" fmla="*/ 44 h 49"/>
                <a:gd name="T34" fmla="*/ 31 w 45"/>
                <a:gd name="T35" fmla="*/ 48 h 49"/>
                <a:gd name="T36" fmla="*/ 22 w 45"/>
                <a:gd name="T37" fmla="*/ 49 h 49"/>
                <a:gd name="T38" fmla="*/ 22 w 45"/>
                <a:gd name="T39" fmla="*/ 41 h 49"/>
                <a:gd name="T40" fmla="*/ 27 w 45"/>
                <a:gd name="T41" fmla="*/ 40 h 49"/>
                <a:gd name="T42" fmla="*/ 31 w 45"/>
                <a:gd name="T43" fmla="*/ 37 h 49"/>
                <a:gd name="T44" fmla="*/ 33 w 45"/>
                <a:gd name="T45" fmla="*/ 32 h 49"/>
                <a:gd name="T46" fmla="*/ 34 w 45"/>
                <a:gd name="T47" fmla="*/ 25 h 49"/>
                <a:gd name="T48" fmla="*/ 34 w 45"/>
                <a:gd name="T49" fmla="*/ 24 h 49"/>
                <a:gd name="T50" fmla="*/ 33 w 45"/>
                <a:gd name="T51" fmla="*/ 16 h 49"/>
                <a:gd name="T52" fmla="*/ 31 w 45"/>
                <a:gd name="T53" fmla="*/ 12 h 49"/>
                <a:gd name="T54" fmla="*/ 27 w 45"/>
                <a:gd name="T55" fmla="*/ 9 h 49"/>
                <a:gd name="T56" fmla="*/ 22 w 45"/>
                <a:gd name="T57" fmla="*/ 9 h 49"/>
                <a:gd name="T58" fmla="*/ 18 w 45"/>
                <a:gd name="T59" fmla="*/ 9 h 49"/>
                <a:gd name="T60" fmla="*/ 14 w 45"/>
                <a:gd name="T61" fmla="*/ 12 h 49"/>
                <a:gd name="T62" fmla="*/ 12 w 45"/>
                <a:gd name="T63" fmla="*/ 16 h 49"/>
                <a:gd name="T64" fmla="*/ 11 w 45"/>
                <a:gd name="T65" fmla="*/ 24 h 49"/>
                <a:gd name="T66" fmla="*/ 11 w 45"/>
                <a:gd name="T67" fmla="*/ 25 h 49"/>
                <a:gd name="T68" fmla="*/ 12 w 45"/>
                <a:gd name="T69" fmla="*/ 32 h 49"/>
                <a:gd name="T70" fmla="*/ 14 w 45"/>
                <a:gd name="T71" fmla="*/ 37 h 49"/>
                <a:gd name="T72" fmla="*/ 18 w 45"/>
                <a:gd name="T73" fmla="*/ 40 h 49"/>
                <a:gd name="T74" fmla="*/ 22 w 45"/>
                <a:gd name="T75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49">
                  <a:moveTo>
                    <a:pt x="22" y="49"/>
                  </a:moveTo>
                  <a:cubicBezTo>
                    <a:pt x="19" y="49"/>
                    <a:pt x="17" y="49"/>
                    <a:pt x="14" y="48"/>
                  </a:cubicBezTo>
                  <a:cubicBezTo>
                    <a:pt x="11" y="47"/>
                    <a:pt x="9" y="46"/>
                    <a:pt x="7" y="44"/>
                  </a:cubicBezTo>
                  <a:cubicBezTo>
                    <a:pt x="5" y="42"/>
                    <a:pt x="3" y="39"/>
                    <a:pt x="2" y="36"/>
                  </a:cubicBezTo>
                  <a:cubicBezTo>
                    <a:pt x="0" y="33"/>
                    <a:pt x="0" y="29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9"/>
                    <a:pt x="0" y="16"/>
                    <a:pt x="2" y="13"/>
                  </a:cubicBezTo>
                  <a:cubicBezTo>
                    <a:pt x="3" y="10"/>
                    <a:pt x="5" y="7"/>
                    <a:pt x="7" y="5"/>
                  </a:cubicBezTo>
                  <a:cubicBezTo>
                    <a:pt x="9" y="4"/>
                    <a:pt x="11" y="2"/>
                    <a:pt x="14" y="1"/>
                  </a:cubicBezTo>
                  <a:cubicBezTo>
                    <a:pt x="17" y="0"/>
                    <a:pt x="19" y="0"/>
                    <a:pt x="22" y="0"/>
                  </a:cubicBezTo>
                  <a:cubicBezTo>
                    <a:pt x="25" y="0"/>
                    <a:pt x="28" y="0"/>
                    <a:pt x="31" y="1"/>
                  </a:cubicBezTo>
                  <a:cubicBezTo>
                    <a:pt x="34" y="2"/>
                    <a:pt x="36" y="4"/>
                    <a:pt x="38" y="5"/>
                  </a:cubicBezTo>
                  <a:cubicBezTo>
                    <a:pt x="40" y="7"/>
                    <a:pt x="42" y="10"/>
                    <a:pt x="43" y="13"/>
                  </a:cubicBezTo>
                  <a:cubicBezTo>
                    <a:pt x="44" y="16"/>
                    <a:pt x="45" y="19"/>
                    <a:pt x="45" y="2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9"/>
                    <a:pt x="44" y="33"/>
                    <a:pt x="43" y="36"/>
                  </a:cubicBezTo>
                  <a:cubicBezTo>
                    <a:pt x="42" y="39"/>
                    <a:pt x="40" y="42"/>
                    <a:pt x="38" y="44"/>
                  </a:cubicBezTo>
                  <a:cubicBezTo>
                    <a:pt x="36" y="46"/>
                    <a:pt x="34" y="47"/>
                    <a:pt x="31" y="48"/>
                  </a:cubicBezTo>
                  <a:cubicBezTo>
                    <a:pt x="28" y="49"/>
                    <a:pt x="25" y="49"/>
                    <a:pt x="22" y="49"/>
                  </a:cubicBezTo>
                  <a:close/>
                  <a:moveTo>
                    <a:pt x="22" y="41"/>
                  </a:moveTo>
                  <a:cubicBezTo>
                    <a:pt x="24" y="41"/>
                    <a:pt x="25" y="40"/>
                    <a:pt x="27" y="40"/>
                  </a:cubicBezTo>
                  <a:cubicBezTo>
                    <a:pt x="28" y="39"/>
                    <a:pt x="29" y="38"/>
                    <a:pt x="31" y="37"/>
                  </a:cubicBezTo>
                  <a:cubicBezTo>
                    <a:pt x="32" y="36"/>
                    <a:pt x="33" y="34"/>
                    <a:pt x="33" y="32"/>
                  </a:cubicBezTo>
                  <a:cubicBezTo>
                    <a:pt x="34" y="30"/>
                    <a:pt x="34" y="28"/>
                    <a:pt x="34" y="25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4" y="21"/>
                    <a:pt x="34" y="18"/>
                    <a:pt x="33" y="16"/>
                  </a:cubicBezTo>
                  <a:cubicBezTo>
                    <a:pt x="33" y="15"/>
                    <a:pt x="32" y="13"/>
                    <a:pt x="31" y="12"/>
                  </a:cubicBezTo>
                  <a:cubicBezTo>
                    <a:pt x="29" y="11"/>
                    <a:pt x="28" y="10"/>
                    <a:pt x="27" y="9"/>
                  </a:cubicBezTo>
                  <a:cubicBezTo>
                    <a:pt x="25" y="9"/>
                    <a:pt x="24" y="9"/>
                    <a:pt x="22" y="9"/>
                  </a:cubicBezTo>
                  <a:cubicBezTo>
                    <a:pt x="21" y="9"/>
                    <a:pt x="19" y="9"/>
                    <a:pt x="18" y="9"/>
                  </a:cubicBezTo>
                  <a:cubicBezTo>
                    <a:pt x="17" y="10"/>
                    <a:pt x="15" y="11"/>
                    <a:pt x="14" y="12"/>
                  </a:cubicBezTo>
                  <a:cubicBezTo>
                    <a:pt x="13" y="13"/>
                    <a:pt x="12" y="15"/>
                    <a:pt x="12" y="16"/>
                  </a:cubicBezTo>
                  <a:cubicBezTo>
                    <a:pt x="11" y="18"/>
                    <a:pt x="11" y="21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8"/>
                    <a:pt x="11" y="30"/>
                    <a:pt x="12" y="32"/>
                  </a:cubicBezTo>
                  <a:cubicBezTo>
                    <a:pt x="12" y="34"/>
                    <a:pt x="13" y="36"/>
                    <a:pt x="14" y="37"/>
                  </a:cubicBezTo>
                  <a:cubicBezTo>
                    <a:pt x="15" y="38"/>
                    <a:pt x="17" y="39"/>
                    <a:pt x="18" y="40"/>
                  </a:cubicBezTo>
                  <a:cubicBezTo>
                    <a:pt x="19" y="40"/>
                    <a:pt x="21" y="41"/>
                    <a:pt x="22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3043">
              <a:extLst>
                <a:ext uri="{FF2B5EF4-FFF2-40B4-BE49-F238E27FC236}">
                  <a16:creationId xmlns:a16="http://schemas.microsoft.com/office/drawing/2014/main" id="{40848F10-580D-7CE2-93EA-03C25D5D0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1851" y="1736725"/>
              <a:ext cx="55563" cy="84138"/>
            </a:xfrm>
            <a:custGeom>
              <a:avLst/>
              <a:gdLst>
                <a:gd name="T0" fmla="*/ 0 w 41"/>
                <a:gd name="T1" fmla="*/ 62 h 62"/>
                <a:gd name="T2" fmla="*/ 0 w 41"/>
                <a:gd name="T3" fmla="*/ 14 h 62"/>
                <a:gd name="T4" fmla="*/ 10 w 41"/>
                <a:gd name="T5" fmla="*/ 14 h 62"/>
                <a:gd name="T6" fmla="*/ 10 w 41"/>
                <a:gd name="T7" fmla="*/ 45 h 62"/>
                <a:gd name="T8" fmla="*/ 31 w 41"/>
                <a:gd name="T9" fmla="*/ 14 h 62"/>
                <a:gd name="T10" fmla="*/ 41 w 41"/>
                <a:gd name="T11" fmla="*/ 14 h 62"/>
                <a:gd name="T12" fmla="*/ 41 w 41"/>
                <a:gd name="T13" fmla="*/ 62 h 62"/>
                <a:gd name="T14" fmla="*/ 30 w 41"/>
                <a:gd name="T15" fmla="*/ 62 h 62"/>
                <a:gd name="T16" fmla="*/ 30 w 41"/>
                <a:gd name="T17" fmla="*/ 30 h 62"/>
                <a:gd name="T18" fmla="*/ 9 w 41"/>
                <a:gd name="T19" fmla="*/ 62 h 62"/>
                <a:gd name="T20" fmla="*/ 0 w 41"/>
                <a:gd name="T21" fmla="*/ 62 h 62"/>
                <a:gd name="T22" fmla="*/ 20 w 41"/>
                <a:gd name="T23" fmla="*/ 11 h 62"/>
                <a:gd name="T24" fmla="*/ 14 w 41"/>
                <a:gd name="T25" fmla="*/ 10 h 62"/>
                <a:gd name="T26" fmla="*/ 10 w 41"/>
                <a:gd name="T27" fmla="*/ 8 h 62"/>
                <a:gd name="T28" fmla="*/ 8 w 41"/>
                <a:gd name="T29" fmla="*/ 4 h 62"/>
                <a:gd name="T30" fmla="*/ 7 w 41"/>
                <a:gd name="T31" fmla="*/ 0 h 62"/>
                <a:gd name="T32" fmla="*/ 16 w 41"/>
                <a:gd name="T33" fmla="*/ 0 h 62"/>
                <a:gd name="T34" fmla="*/ 17 w 41"/>
                <a:gd name="T35" fmla="*/ 4 h 62"/>
                <a:gd name="T36" fmla="*/ 20 w 41"/>
                <a:gd name="T37" fmla="*/ 5 h 62"/>
                <a:gd name="T38" fmla="*/ 24 w 41"/>
                <a:gd name="T39" fmla="*/ 4 h 62"/>
                <a:gd name="T40" fmla="*/ 25 w 41"/>
                <a:gd name="T41" fmla="*/ 0 h 62"/>
                <a:gd name="T42" fmla="*/ 33 w 41"/>
                <a:gd name="T43" fmla="*/ 0 h 62"/>
                <a:gd name="T44" fmla="*/ 33 w 41"/>
                <a:gd name="T45" fmla="*/ 4 h 62"/>
                <a:gd name="T46" fmla="*/ 30 w 41"/>
                <a:gd name="T47" fmla="*/ 8 h 62"/>
                <a:gd name="T48" fmla="*/ 26 w 41"/>
                <a:gd name="T49" fmla="*/ 10 h 62"/>
                <a:gd name="T50" fmla="*/ 20 w 41"/>
                <a:gd name="T51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" h="62">
                  <a:moveTo>
                    <a:pt x="0" y="62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9" y="62"/>
                    <a:pt x="9" y="62"/>
                    <a:pt x="9" y="62"/>
                  </a:cubicBezTo>
                  <a:lnTo>
                    <a:pt x="0" y="62"/>
                  </a:lnTo>
                  <a:close/>
                  <a:moveTo>
                    <a:pt x="20" y="11"/>
                  </a:moveTo>
                  <a:cubicBezTo>
                    <a:pt x="18" y="11"/>
                    <a:pt x="16" y="11"/>
                    <a:pt x="14" y="10"/>
                  </a:cubicBezTo>
                  <a:cubicBezTo>
                    <a:pt x="13" y="10"/>
                    <a:pt x="11" y="9"/>
                    <a:pt x="10" y="8"/>
                  </a:cubicBezTo>
                  <a:cubicBezTo>
                    <a:pt x="9" y="7"/>
                    <a:pt x="9" y="6"/>
                    <a:pt x="8" y="4"/>
                  </a:cubicBezTo>
                  <a:cubicBezTo>
                    <a:pt x="8" y="3"/>
                    <a:pt x="7" y="1"/>
                    <a:pt x="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2"/>
                    <a:pt x="16" y="3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2" y="5"/>
                    <a:pt x="23" y="4"/>
                    <a:pt x="24" y="4"/>
                  </a:cubicBezTo>
                  <a:cubicBezTo>
                    <a:pt x="24" y="3"/>
                    <a:pt x="25" y="2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1"/>
                    <a:pt x="33" y="3"/>
                    <a:pt x="33" y="4"/>
                  </a:cubicBezTo>
                  <a:cubicBezTo>
                    <a:pt x="32" y="6"/>
                    <a:pt x="31" y="7"/>
                    <a:pt x="30" y="8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24" y="11"/>
                    <a:pt x="23" y="11"/>
                    <a:pt x="20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3044">
              <a:extLst>
                <a:ext uri="{FF2B5EF4-FFF2-40B4-BE49-F238E27FC236}">
                  <a16:creationId xmlns:a16="http://schemas.microsoft.com/office/drawing/2014/main" id="{C4BA7607-8903-FE71-3908-EB6EA33EC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1701" y="1755775"/>
              <a:ext cx="57150" cy="65088"/>
            </a:xfrm>
            <a:custGeom>
              <a:avLst/>
              <a:gdLst>
                <a:gd name="T0" fmla="*/ 0 w 36"/>
                <a:gd name="T1" fmla="*/ 41 h 41"/>
                <a:gd name="T2" fmla="*/ 0 w 36"/>
                <a:gd name="T3" fmla="*/ 0 h 41"/>
                <a:gd name="T4" fmla="*/ 9 w 36"/>
                <a:gd name="T5" fmla="*/ 0 h 41"/>
                <a:gd name="T6" fmla="*/ 9 w 36"/>
                <a:gd name="T7" fmla="*/ 16 h 41"/>
                <a:gd name="T8" fmla="*/ 12 w 36"/>
                <a:gd name="T9" fmla="*/ 16 h 41"/>
                <a:gd name="T10" fmla="*/ 26 w 36"/>
                <a:gd name="T11" fmla="*/ 0 h 41"/>
                <a:gd name="T12" fmla="*/ 36 w 36"/>
                <a:gd name="T13" fmla="*/ 0 h 41"/>
                <a:gd name="T14" fmla="*/ 19 w 36"/>
                <a:gd name="T15" fmla="*/ 19 h 41"/>
                <a:gd name="T16" fmla="*/ 36 w 36"/>
                <a:gd name="T17" fmla="*/ 41 h 41"/>
                <a:gd name="T18" fmla="*/ 26 w 36"/>
                <a:gd name="T19" fmla="*/ 41 h 41"/>
                <a:gd name="T20" fmla="*/ 12 w 36"/>
                <a:gd name="T21" fmla="*/ 23 h 41"/>
                <a:gd name="T22" fmla="*/ 9 w 36"/>
                <a:gd name="T23" fmla="*/ 23 h 41"/>
                <a:gd name="T24" fmla="*/ 9 w 36"/>
                <a:gd name="T25" fmla="*/ 41 h 41"/>
                <a:gd name="T26" fmla="*/ 0 w 36"/>
                <a:gd name="T2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41">
                  <a:moveTo>
                    <a:pt x="0" y="4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6"/>
                  </a:lnTo>
                  <a:lnTo>
                    <a:pt x="12" y="16"/>
                  </a:lnTo>
                  <a:lnTo>
                    <a:pt x="26" y="0"/>
                  </a:lnTo>
                  <a:lnTo>
                    <a:pt x="36" y="0"/>
                  </a:lnTo>
                  <a:lnTo>
                    <a:pt x="19" y="19"/>
                  </a:lnTo>
                  <a:lnTo>
                    <a:pt x="36" y="41"/>
                  </a:lnTo>
                  <a:lnTo>
                    <a:pt x="26" y="41"/>
                  </a:lnTo>
                  <a:lnTo>
                    <a:pt x="12" y="23"/>
                  </a:lnTo>
                  <a:lnTo>
                    <a:pt x="9" y="23"/>
                  </a:lnTo>
                  <a:lnTo>
                    <a:pt x="9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3045">
              <a:extLst>
                <a:ext uri="{FF2B5EF4-FFF2-40B4-BE49-F238E27FC236}">
                  <a16:creationId xmlns:a16="http://schemas.microsoft.com/office/drawing/2014/main" id="{37D40983-2C7B-DB84-D21F-C82C3851D0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5201" y="1754187"/>
              <a:ext cx="60325" cy="66675"/>
            </a:xfrm>
            <a:custGeom>
              <a:avLst/>
              <a:gdLst>
                <a:gd name="T0" fmla="*/ 23 w 45"/>
                <a:gd name="T1" fmla="*/ 49 h 49"/>
                <a:gd name="T2" fmla="*/ 14 w 45"/>
                <a:gd name="T3" fmla="*/ 48 h 49"/>
                <a:gd name="T4" fmla="*/ 7 w 45"/>
                <a:gd name="T5" fmla="*/ 44 h 49"/>
                <a:gd name="T6" fmla="*/ 2 w 45"/>
                <a:gd name="T7" fmla="*/ 36 h 49"/>
                <a:gd name="T8" fmla="*/ 0 w 45"/>
                <a:gd name="T9" fmla="*/ 25 h 49"/>
                <a:gd name="T10" fmla="*/ 0 w 45"/>
                <a:gd name="T11" fmla="*/ 24 h 49"/>
                <a:gd name="T12" fmla="*/ 2 w 45"/>
                <a:gd name="T13" fmla="*/ 13 h 49"/>
                <a:gd name="T14" fmla="*/ 7 w 45"/>
                <a:gd name="T15" fmla="*/ 5 h 49"/>
                <a:gd name="T16" fmla="*/ 14 w 45"/>
                <a:gd name="T17" fmla="*/ 1 h 49"/>
                <a:gd name="T18" fmla="*/ 23 w 45"/>
                <a:gd name="T19" fmla="*/ 0 h 49"/>
                <a:gd name="T20" fmla="*/ 31 w 45"/>
                <a:gd name="T21" fmla="*/ 1 h 49"/>
                <a:gd name="T22" fmla="*/ 38 w 45"/>
                <a:gd name="T23" fmla="*/ 5 h 49"/>
                <a:gd name="T24" fmla="*/ 43 w 45"/>
                <a:gd name="T25" fmla="*/ 13 h 49"/>
                <a:gd name="T26" fmla="*/ 45 w 45"/>
                <a:gd name="T27" fmla="*/ 24 h 49"/>
                <a:gd name="T28" fmla="*/ 45 w 45"/>
                <a:gd name="T29" fmla="*/ 25 h 49"/>
                <a:gd name="T30" fmla="*/ 43 w 45"/>
                <a:gd name="T31" fmla="*/ 36 h 49"/>
                <a:gd name="T32" fmla="*/ 38 w 45"/>
                <a:gd name="T33" fmla="*/ 44 h 49"/>
                <a:gd name="T34" fmla="*/ 31 w 45"/>
                <a:gd name="T35" fmla="*/ 48 h 49"/>
                <a:gd name="T36" fmla="*/ 23 w 45"/>
                <a:gd name="T37" fmla="*/ 49 h 49"/>
                <a:gd name="T38" fmla="*/ 23 w 45"/>
                <a:gd name="T39" fmla="*/ 41 h 49"/>
                <a:gd name="T40" fmla="*/ 27 w 45"/>
                <a:gd name="T41" fmla="*/ 40 h 49"/>
                <a:gd name="T42" fmla="*/ 31 w 45"/>
                <a:gd name="T43" fmla="*/ 37 h 49"/>
                <a:gd name="T44" fmla="*/ 33 w 45"/>
                <a:gd name="T45" fmla="*/ 32 h 49"/>
                <a:gd name="T46" fmla="*/ 34 w 45"/>
                <a:gd name="T47" fmla="*/ 25 h 49"/>
                <a:gd name="T48" fmla="*/ 34 w 45"/>
                <a:gd name="T49" fmla="*/ 24 h 49"/>
                <a:gd name="T50" fmla="*/ 33 w 45"/>
                <a:gd name="T51" fmla="*/ 16 h 49"/>
                <a:gd name="T52" fmla="*/ 31 w 45"/>
                <a:gd name="T53" fmla="*/ 12 h 49"/>
                <a:gd name="T54" fmla="*/ 27 w 45"/>
                <a:gd name="T55" fmla="*/ 9 h 49"/>
                <a:gd name="T56" fmla="*/ 23 w 45"/>
                <a:gd name="T57" fmla="*/ 9 h 49"/>
                <a:gd name="T58" fmla="*/ 18 w 45"/>
                <a:gd name="T59" fmla="*/ 9 h 49"/>
                <a:gd name="T60" fmla="*/ 14 w 45"/>
                <a:gd name="T61" fmla="*/ 12 h 49"/>
                <a:gd name="T62" fmla="*/ 12 w 45"/>
                <a:gd name="T63" fmla="*/ 16 h 49"/>
                <a:gd name="T64" fmla="*/ 11 w 45"/>
                <a:gd name="T65" fmla="*/ 24 h 49"/>
                <a:gd name="T66" fmla="*/ 11 w 45"/>
                <a:gd name="T67" fmla="*/ 25 h 49"/>
                <a:gd name="T68" fmla="*/ 12 w 45"/>
                <a:gd name="T69" fmla="*/ 32 h 49"/>
                <a:gd name="T70" fmla="*/ 14 w 45"/>
                <a:gd name="T71" fmla="*/ 37 h 49"/>
                <a:gd name="T72" fmla="*/ 18 w 45"/>
                <a:gd name="T73" fmla="*/ 40 h 49"/>
                <a:gd name="T74" fmla="*/ 23 w 45"/>
                <a:gd name="T75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49">
                  <a:moveTo>
                    <a:pt x="23" y="49"/>
                  </a:moveTo>
                  <a:cubicBezTo>
                    <a:pt x="20" y="49"/>
                    <a:pt x="17" y="49"/>
                    <a:pt x="14" y="48"/>
                  </a:cubicBezTo>
                  <a:cubicBezTo>
                    <a:pt x="11" y="47"/>
                    <a:pt x="9" y="46"/>
                    <a:pt x="7" y="44"/>
                  </a:cubicBezTo>
                  <a:cubicBezTo>
                    <a:pt x="5" y="42"/>
                    <a:pt x="3" y="39"/>
                    <a:pt x="2" y="36"/>
                  </a:cubicBezTo>
                  <a:cubicBezTo>
                    <a:pt x="1" y="33"/>
                    <a:pt x="0" y="29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9"/>
                    <a:pt x="1" y="16"/>
                    <a:pt x="2" y="13"/>
                  </a:cubicBezTo>
                  <a:cubicBezTo>
                    <a:pt x="3" y="10"/>
                    <a:pt x="5" y="7"/>
                    <a:pt x="7" y="5"/>
                  </a:cubicBezTo>
                  <a:cubicBezTo>
                    <a:pt x="9" y="4"/>
                    <a:pt x="11" y="2"/>
                    <a:pt x="14" y="1"/>
                  </a:cubicBezTo>
                  <a:cubicBezTo>
                    <a:pt x="17" y="0"/>
                    <a:pt x="20" y="0"/>
                    <a:pt x="23" y="0"/>
                  </a:cubicBezTo>
                  <a:cubicBezTo>
                    <a:pt x="26" y="0"/>
                    <a:pt x="29" y="0"/>
                    <a:pt x="31" y="1"/>
                  </a:cubicBezTo>
                  <a:cubicBezTo>
                    <a:pt x="34" y="2"/>
                    <a:pt x="36" y="4"/>
                    <a:pt x="38" y="5"/>
                  </a:cubicBezTo>
                  <a:cubicBezTo>
                    <a:pt x="41" y="7"/>
                    <a:pt x="42" y="10"/>
                    <a:pt x="43" y="13"/>
                  </a:cubicBezTo>
                  <a:cubicBezTo>
                    <a:pt x="45" y="16"/>
                    <a:pt x="45" y="19"/>
                    <a:pt x="45" y="2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9"/>
                    <a:pt x="45" y="33"/>
                    <a:pt x="43" y="36"/>
                  </a:cubicBezTo>
                  <a:cubicBezTo>
                    <a:pt x="42" y="39"/>
                    <a:pt x="41" y="42"/>
                    <a:pt x="38" y="44"/>
                  </a:cubicBezTo>
                  <a:cubicBezTo>
                    <a:pt x="36" y="46"/>
                    <a:pt x="34" y="47"/>
                    <a:pt x="31" y="48"/>
                  </a:cubicBezTo>
                  <a:cubicBezTo>
                    <a:pt x="29" y="49"/>
                    <a:pt x="26" y="49"/>
                    <a:pt x="23" y="49"/>
                  </a:cubicBezTo>
                  <a:close/>
                  <a:moveTo>
                    <a:pt x="23" y="41"/>
                  </a:moveTo>
                  <a:cubicBezTo>
                    <a:pt x="24" y="41"/>
                    <a:pt x="26" y="40"/>
                    <a:pt x="27" y="40"/>
                  </a:cubicBezTo>
                  <a:cubicBezTo>
                    <a:pt x="29" y="39"/>
                    <a:pt x="30" y="38"/>
                    <a:pt x="31" y="37"/>
                  </a:cubicBezTo>
                  <a:cubicBezTo>
                    <a:pt x="32" y="36"/>
                    <a:pt x="33" y="34"/>
                    <a:pt x="33" y="32"/>
                  </a:cubicBezTo>
                  <a:cubicBezTo>
                    <a:pt x="34" y="30"/>
                    <a:pt x="34" y="28"/>
                    <a:pt x="34" y="25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4" y="21"/>
                    <a:pt x="34" y="18"/>
                    <a:pt x="33" y="16"/>
                  </a:cubicBezTo>
                  <a:cubicBezTo>
                    <a:pt x="33" y="15"/>
                    <a:pt x="32" y="13"/>
                    <a:pt x="31" y="12"/>
                  </a:cubicBezTo>
                  <a:cubicBezTo>
                    <a:pt x="30" y="11"/>
                    <a:pt x="29" y="10"/>
                    <a:pt x="27" y="9"/>
                  </a:cubicBezTo>
                  <a:cubicBezTo>
                    <a:pt x="26" y="9"/>
                    <a:pt x="24" y="9"/>
                    <a:pt x="23" y="9"/>
                  </a:cubicBezTo>
                  <a:cubicBezTo>
                    <a:pt x="21" y="9"/>
                    <a:pt x="20" y="9"/>
                    <a:pt x="18" y="9"/>
                  </a:cubicBezTo>
                  <a:cubicBezTo>
                    <a:pt x="17" y="10"/>
                    <a:pt x="16" y="11"/>
                    <a:pt x="14" y="12"/>
                  </a:cubicBezTo>
                  <a:cubicBezTo>
                    <a:pt x="13" y="13"/>
                    <a:pt x="12" y="15"/>
                    <a:pt x="12" y="16"/>
                  </a:cubicBezTo>
                  <a:cubicBezTo>
                    <a:pt x="11" y="18"/>
                    <a:pt x="11" y="21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8"/>
                    <a:pt x="11" y="30"/>
                    <a:pt x="12" y="32"/>
                  </a:cubicBezTo>
                  <a:cubicBezTo>
                    <a:pt x="12" y="34"/>
                    <a:pt x="13" y="36"/>
                    <a:pt x="14" y="37"/>
                  </a:cubicBezTo>
                  <a:cubicBezTo>
                    <a:pt x="16" y="38"/>
                    <a:pt x="17" y="39"/>
                    <a:pt x="18" y="40"/>
                  </a:cubicBezTo>
                  <a:cubicBezTo>
                    <a:pt x="20" y="40"/>
                    <a:pt x="21" y="41"/>
                    <a:pt x="23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3046">
              <a:extLst>
                <a:ext uri="{FF2B5EF4-FFF2-40B4-BE49-F238E27FC236}">
                  <a16:creationId xmlns:a16="http://schemas.microsoft.com/office/drawing/2014/main" id="{2D2C057F-EDE6-A72E-2C6E-785B2E128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051" y="1754187"/>
              <a:ext cx="57150" cy="66675"/>
            </a:xfrm>
            <a:custGeom>
              <a:avLst/>
              <a:gdLst>
                <a:gd name="T0" fmla="*/ 22 w 42"/>
                <a:gd name="T1" fmla="*/ 49 h 49"/>
                <a:gd name="T2" fmla="*/ 13 w 42"/>
                <a:gd name="T3" fmla="*/ 48 h 49"/>
                <a:gd name="T4" fmla="*/ 6 w 42"/>
                <a:gd name="T5" fmla="*/ 44 h 49"/>
                <a:gd name="T6" fmla="*/ 2 w 42"/>
                <a:gd name="T7" fmla="*/ 36 h 49"/>
                <a:gd name="T8" fmla="*/ 0 w 42"/>
                <a:gd name="T9" fmla="*/ 25 h 49"/>
                <a:gd name="T10" fmla="*/ 0 w 42"/>
                <a:gd name="T11" fmla="*/ 24 h 49"/>
                <a:gd name="T12" fmla="*/ 2 w 42"/>
                <a:gd name="T13" fmla="*/ 13 h 49"/>
                <a:gd name="T14" fmla="*/ 6 w 42"/>
                <a:gd name="T15" fmla="*/ 5 h 49"/>
                <a:gd name="T16" fmla="*/ 13 w 42"/>
                <a:gd name="T17" fmla="*/ 1 h 49"/>
                <a:gd name="T18" fmla="*/ 22 w 42"/>
                <a:gd name="T19" fmla="*/ 0 h 49"/>
                <a:gd name="T20" fmla="*/ 29 w 42"/>
                <a:gd name="T21" fmla="*/ 1 h 49"/>
                <a:gd name="T22" fmla="*/ 35 w 42"/>
                <a:gd name="T23" fmla="*/ 4 h 49"/>
                <a:gd name="T24" fmla="*/ 40 w 42"/>
                <a:gd name="T25" fmla="*/ 9 h 49"/>
                <a:gd name="T26" fmla="*/ 42 w 42"/>
                <a:gd name="T27" fmla="*/ 16 h 49"/>
                <a:gd name="T28" fmla="*/ 31 w 42"/>
                <a:gd name="T29" fmla="*/ 16 h 49"/>
                <a:gd name="T30" fmla="*/ 28 w 42"/>
                <a:gd name="T31" fmla="*/ 10 h 49"/>
                <a:gd name="T32" fmla="*/ 22 w 42"/>
                <a:gd name="T33" fmla="*/ 9 h 49"/>
                <a:gd name="T34" fmla="*/ 17 w 42"/>
                <a:gd name="T35" fmla="*/ 9 h 49"/>
                <a:gd name="T36" fmla="*/ 14 w 42"/>
                <a:gd name="T37" fmla="*/ 12 h 49"/>
                <a:gd name="T38" fmla="*/ 12 w 42"/>
                <a:gd name="T39" fmla="*/ 17 h 49"/>
                <a:gd name="T40" fmla="*/ 11 w 42"/>
                <a:gd name="T41" fmla="*/ 24 h 49"/>
                <a:gd name="T42" fmla="*/ 11 w 42"/>
                <a:gd name="T43" fmla="*/ 25 h 49"/>
                <a:gd name="T44" fmla="*/ 12 w 42"/>
                <a:gd name="T45" fmla="*/ 32 h 49"/>
                <a:gd name="T46" fmla="*/ 14 w 42"/>
                <a:gd name="T47" fmla="*/ 37 h 49"/>
                <a:gd name="T48" fmla="*/ 18 w 42"/>
                <a:gd name="T49" fmla="*/ 40 h 49"/>
                <a:gd name="T50" fmla="*/ 22 w 42"/>
                <a:gd name="T51" fmla="*/ 41 h 49"/>
                <a:gd name="T52" fmla="*/ 28 w 42"/>
                <a:gd name="T53" fmla="*/ 39 h 49"/>
                <a:gd name="T54" fmla="*/ 31 w 42"/>
                <a:gd name="T55" fmla="*/ 33 h 49"/>
                <a:gd name="T56" fmla="*/ 42 w 42"/>
                <a:gd name="T57" fmla="*/ 33 h 49"/>
                <a:gd name="T58" fmla="*/ 40 w 42"/>
                <a:gd name="T59" fmla="*/ 40 h 49"/>
                <a:gd name="T60" fmla="*/ 35 w 42"/>
                <a:gd name="T61" fmla="*/ 46 h 49"/>
                <a:gd name="T62" fmla="*/ 29 w 42"/>
                <a:gd name="T63" fmla="*/ 48 h 49"/>
                <a:gd name="T64" fmla="*/ 22 w 42"/>
                <a:gd name="T6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49">
                  <a:moveTo>
                    <a:pt x="22" y="49"/>
                  </a:moveTo>
                  <a:cubicBezTo>
                    <a:pt x="18" y="49"/>
                    <a:pt x="16" y="49"/>
                    <a:pt x="13" y="48"/>
                  </a:cubicBezTo>
                  <a:cubicBezTo>
                    <a:pt x="10" y="47"/>
                    <a:pt x="8" y="46"/>
                    <a:pt x="6" y="44"/>
                  </a:cubicBezTo>
                  <a:cubicBezTo>
                    <a:pt x="4" y="42"/>
                    <a:pt x="3" y="39"/>
                    <a:pt x="2" y="36"/>
                  </a:cubicBezTo>
                  <a:cubicBezTo>
                    <a:pt x="1" y="33"/>
                    <a:pt x="0" y="29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9"/>
                    <a:pt x="1" y="16"/>
                    <a:pt x="2" y="13"/>
                  </a:cubicBezTo>
                  <a:cubicBezTo>
                    <a:pt x="3" y="10"/>
                    <a:pt x="4" y="7"/>
                    <a:pt x="6" y="5"/>
                  </a:cubicBezTo>
                  <a:cubicBezTo>
                    <a:pt x="8" y="4"/>
                    <a:pt x="11" y="2"/>
                    <a:pt x="13" y="1"/>
                  </a:cubicBezTo>
                  <a:cubicBezTo>
                    <a:pt x="16" y="0"/>
                    <a:pt x="19" y="0"/>
                    <a:pt x="22" y="0"/>
                  </a:cubicBezTo>
                  <a:cubicBezTo>
                    <a:pt x="24" y="0"/>
                    <a:pt x="27" y="0"/>
                    <a:pt x="29" y="1"/>
                  </a:cubicBezTo>
                  <a:cubicBezTo>
                    <a:pt x="31" y="2"/>
                    <a:pt x="34" y="3"/>
                    <a:pt x="35" y="4"/>
                  </a:cubicBezTo>
                  <a:cubicBezTo>
                    <a:pt x="37" y="5"/>
                    <a:pt x="39" y="7"/>
                    <a:pt x="40" y="9"/>
                  </a:cubicBezTo>
                  <a:cubicBezTo>
                    <a:pt x="41" y="11"/>
                    <a:pt x="41" y="14"/>
                    <a:pt x="42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0" y="14"/>
                    <a:pt x="29" y="12"/>
                    <a:pt x="28" y="10"/>
                  </a:cubicBezTo>
                  <a:cubicBezTo>
                    <a:pt x="26" y="9"/>
                    <a:pt x="24" y="9"/>
                    <a:pt x="22" y="9"/>
                  </a:cubicBezTo>
                  <a:cubicBezTo>
                    <a:pt x="20" y="9"/>
                    <a:pt x="19" y="9"/>
                    <a:pt x="17" y="9"/>
                  </a:cubicBezTo>
                  <a:cubicBezTo>
                    <a:pt x="16" y="10"/>
                    <a:pt x="15" y="11"/>
                    <a:pt x="14" y="12"/>
                  </a:cubicBezTo>
                  <a:cubicBezTo>
                    <a:pt x="13" y="13"/>
                    <a:pt x="12" y="15"/>
                    <a:pt x="12" y="17"/>
                  </a:cubicBezTo>
                  <a:cubicBezTo>
                    <a:pt x="11" y="19"/>
                    <a:pt x="11" y="21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8"/>
                    <a:pt x="11" y="30"/>
                    <a:pt x="12" y="32"/>
                  </a:cubicBezTo>
                  <a:cubicBezTo>
                    <a:pt x="12" y="34"/>
                    <a:pt x="13" y="36"/>
                    <a:pt x="14" y="37"/>
                  </a:cubicBezTo>
                  <a:cubicBezTo>
                    <a:pt x="15" y="38"/>
                    <a:pt x="16" y="39"/>
                    <a:pt x="18" y="40"/>
                  </a:cubicBezTo>
                  <a:cubicBezTo>
                    <a:pt x="19" y="40"/>
                    <a:pt x="20" y="41"/>
                    <a:pt x="22" y="41"/>
                  </a:cubicBezTo>
                  <a:cubicBezTo>
                    <a:pt x="24" y="41"/>
                    <a:pt x="26" y="40"/>
                    <a:pt x="28" y="39"/>
                  </a:cubicBezTo>
                  <a:cubicBezTo>
                    <a:pt x="30" y="37"/>
                    <a:pt x="31" y="35"/>
                    <a:pt x="31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6"/>
                    <a:pt x="41" y="38"/>
                    <a:pt x="40" y="40"/>
                  </a:cubicBezTo>
                  <a:cubicBezTo>
                    <a:pt x="39" y="43"/>
                    <a:pt x="37" y="44"/>
                    <a:pt x="35" y="46"/>
                  </a:cubicBezTo>
                  <a:cubicBezTo>
                    <a:pt x="34" y="47"/>
                    <a:pt x="31" y="48"/>
                    <a:pt x="29" y="48"/>
                  </a:cubicBezTo>
                  <a:cubicBezTo>
                    <a:pt x="27" y="49"/>
                    <a:pt x="24" y="49"/>
                    <a:pt x="22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3047">
              <a:extLst>
                <a:ext uri="{FF2B5EF4-FFF2-40B4-BE49-F238E27FC236}">
                  <a16:creationId xmlns:a16="http://schemas.microsoft.com/office/drawing/2014/main" id="{722CC5F1-40B5-925E-5604-F16BDD341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5376" y="1755775"/>
              <a:ext cx="55563" cy="65088"/>
            </a:xfrm>
            <a:custGeom>
              <a:avLst/>
              <a:gdLst>
                <a:gd name="T0" fmla="*/ 13 w 35"/>
                <a:gd name="T1" fmla="*/ 41 h 41"/>
                <a:gd name="T2" fmla="*/ 13 w 35"/>
                <a:gd name="T3" fmla="*/ 7 h 41"/>
                <a:gd name="T4" fmla="*/ 0 w 35"/>
                <a:gd name="T5" fmla="*/ 7 h 41"/>
                <a:gd name="T6" fmla="*/ 0 w 35"/>
                <a:gd name="T7" fmla="*/ 0 h 41"/>
                <a:gd name="T8" fmla="*/ 35 w 35"/>
                <a:gd name="T9" fmla="*/ 0 h 41"/>
                <a:gd name="T10" fmla="*/ 35 w 35"/>
                <a:gd name="T11" fmla="*/ 7 h 41"/>
                <a:gd name="T12" fmla="*/ 22 w 35"/>
                <a:gd name="T13" fmla="*/ 7 h 41"/>
                <a:gd name="T14" fmla="*/ 22 w 35"/>
                <a:gd name="T15" fmla="*/ 41 h 41"/>
                <a:gd name="T16" fmla="*/ 13 w 35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41">
                  <a:moveTo>
                    <a:pt x="13" y="41"/>
                  </a:moveTo>
                  <a:lnTo>
                    <a:pt x="13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7"/>
                  </a:lnTo>
                  <a:lnTo>
                    <a:pt x="22" y="7"/>
                  </a:lnTo>
                  <a:lnTo>
                    <a:pt x="22" y="41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3048">
              <a:extLst>
                <a:ext uri="{FF2B5EF4-FFF2-40B4-BE49-F238E27FC236}">
                  <a16:creationId xmlns:a16="http://schemas.microsoft.com/office/drawing/2014/main" id="{79F80CAD-210C-A294-EBC4-AF91A685CF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10463" y="1755775"/>
              <a:ext cx="50800" cy="65088"/>
            </a:xfrm>
            <a:custGeom>
              <a:avLst/>
              <a:gdLst>
                <a:gd name="T0" fmla="*/ 0 w 38"/>
                <a:gd name="T1" fmla="*/ 48 h 48"/>
                <a:gd name="T2" fmla="*/ 0 w 38"/>
                <a:gd name="T3" fmla="*/ 0 h 48"/>
                <a:gd name="T4" fmla="*/ 11 w 38"/>
                <a:gd name="T5" fmla="*/ 0 h 48"/>
                <a:gd name="T6" fmla="*/ 11 w 38"/>
                <a:gd name="T7" fmla="*/ 17 h 48"/>
                <a:gd name="T8" fmla="*/ 19 w 38"/>
                <a:gd name="T9" fmla="*/ 17 h 48"/>
                <a:gd name="T10" fmla="*/ 27 w 38"/>
                <a:gd name="T11" fmla="*/ 18 h 48"/>
                <a:gd name="T12" fmla="*/ 33 w 38"/>
                <a:gd name="T13" fmla="*/ 21 h 48"/>
                <a:gd name="T14" fmla="*/ 37 w 38"/>
                <a:gd name="T15" fmla="*/ 26 h 48"/>
                <a:gd name="T16" fmla="*/ 38 w 38"/>
                <a:gd name="T17" fmla="*/ 32 h 48"/>
                <a:gd name="T18" fmla="*/ 37 w 38"/>
                <a:gd name="T19" fmla="*/ 38 h 48"/>
                <a:gd name="T20" fmla="*/ 33 w 38"/>
                <a:gd name="T21" fmla="*/ 43 h 48"/>
                <a:gd name="T22" fmla="*/ 27 w 38"/>
                <a:gd name="T23" fmla="*/ 46 h 48"/>
                <a:gd name="T24" fmla="*/ 19 w 38"/>
                <a:gd name="T25" fmla="*/ 48 h 48"/>
                <a:gd name="T26" fmla="*/ 0 w 38"/>
                <a:gd name="T27" fmla="*/ 48 h 48"/>
                <a:gd name="T28" fmla="*/ 11 w 38"/>
                <a:gd name="T29" fmla="*/ 39 h 48"/>
                <a:gd name="T30" fmla="*/ 18 w 38"/>
                <a:gd name="T31" fmla="*/ 39 h 48"/>
                <a:gd name="T32" fmla="*/ 25 w 38"/>
                <a:gd name="T33" fmla="*/ 37 h 48"/>
                <a:gd name="T34" fmla="*/ 27 w 38"/>
                <a:gd name="T35" fmla="*/ 32 h 48"/>
                <a:gd name="T36" fmla="*/ 25 w 38"/>
                <a:gd name="T37" fmla="*/ 27 h 48"/>
                <a:gd name="T38" fmla="*/ 18 w 38"/>
                <a:gd name="T39" fmla="*/ 25 h 48"/>
                <a:gd name="T40" fmla="*/ 11 w 38"/>
                <a:gd name="T41" fmla="*/ 25 h 48"/>
                <a:gd name="T42" fmla="*/ 11 w 38"/>
                <a:gd name="T43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2" y="17"/>
                    <a:pt x="25" y="17"/>
                    <a:pt x="27" y="18"/>
                  </a:cubicBezTo>
                  <a:cubicBezTo>
                    <a:pt x="30" y="18"/>
                    <a:pt x="32" y="20"/>
                    <a:pt x="33" y="21"/>
                  </a:cubicBezTo>
                  <a:cubicBezTo>
                    <a:pt x="35" y="22"/>
                    <a:pt x="36" y="24"/>
                    <a:pt x="37" y="26"/>
                  </a:cubicBezTo>
                  <a:cubicBezTo>
                    <a:pt x="38" y="28"/>
                    <a:pt x="38" y="30"/>
                    <a:pt x="38" y="32"/>
                  </a:cubicBezTo>
                  <a:cubicBezTo>
                    <a:pt x="38" y="34"/>
                    <a:pt x="38" y="37"/>
                    <a:pt x="37" y="38"/>
                  </a:cubicBezTo>
                  <a:cubicBezTo>
                    <a:pt x="36" y="40"/>
                    <a:pt x="35" y="42"/>
                    <a:pt x="33" y="43"/>
                  </a:cubicBezTo>
                  <a:cubicBezTo>
                    <a:pt x="32" y="45"/>
                    <a:pt x="30" y="46"/>
                    <a:pt x="27" y="46"/>
                  </a:cubicBezTo>
                  <a:cubicBezTo>
                    <a:pt x="25" y="47"/>
                    <a:pt x="22" y="48"/>
                    <a:pt x="19" y="48"/>
                  </a:cubicBezTo>
                  <a:lnTo>
                    <a:pt x="0" y="48"/>
                  </a:lnTo>
                  <a:close/>
                  <a:moveTo>
                    <a:pt x="11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21" y="39"/>
                    <a:pt x="24" y="38"/>
                    <a:pt x="25" y="37"/>
                  </a:cubicBezTo>
                  <a:cubicBezTo>
                    <a:pt x="27" y="36"/>
                    <a:pt x="27" y="34"/>
                    <a:pt x="27" y="32"/>
                  </a:cubicBezTo>
                  <a:cubicBezTo>
                    <a:pt x="27" y="30"/>
                    <a:pt x="27" y="28"/>
                    <a:pt x="25" y="27"/>
                  </a:cubicBezTo>
                  <a:cubicBezTo>
                    <a:pt x="24" y="26"/>
                    <a:pt x="21" y="25"/>
                    <a:pt x="18" y="25"/>
                  </a:cubicBezTo>
                  <a:cubicBezTo>
                    <a:pt x="11" y="25"/>
                    <a:pt x="11" y="25"/>
                    <a:pt x="11" y="25"/>
                  </a:cubicBezTo>
                  <a:lnTo>
                    <a:pt x="11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3049">
              <a:extLst>
                <a:ext uri="{FF2B5EF4-FFF2-40B4-BE49-F238E27FC236}">
                  <a16:creationId xmlns:a16="http://schemas.microsoft.com/office/drawing/2014/main" id="{02E39F3C-35E2-166B-2F89-919DE9568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9763" y="1884362"/>
              <a:ext cx="563563" cy="563563"/>
            </a:xfrm>
            <a:custGeom>
              <a:avLst/>
              <a:gdLst>
                <a:gd name="T0" fmla="*/ 373 w 416"/>
                <a:gd name="T1" fmla="*/ 82 h 416"/>
                <a:gd name="T2" fmla="*/ 344 w 416"/>
                <a:gd name="T3" fmla="*/ 51 h 416"/>
                <a:gd name="T4" fmla="*/ 212 w 416"/>
                <a:gd name="T5" fmla="*/ 1 h 416"/>
                <a:gd name="T6" fmla="*/ 169 w 416"/>
                <a:gd name="T7" fmla="*/ 4 h 416"/>
                <a:gd name="T8" fmla="*/ 147 w 416"/>
                <a:gd name="T9" fmla="*/ 10 h 416"/>
                <a:gd name="T10" fmla="*/ 125 w 416"/>
                <a:gd name="T11" fmla="*/ 18 h 416"/>
                <a:gd name="T12" fmla="*/ 91 w 416"/>
                <a:gd name="T13" fmla="*/ 36 h 416"/>
                <a:gd name="T14" fmla="*/ 72 w 416"/>
                <a:gd name="T15" fmla="*/ 51 h 416"/>
                <a:gd name="T16" fmla="*/ 62 w 416"/>
                <a:gd name="T17" fmla="*/ 60 h 416"/>
                <a:gd name="T18" fmla="*/ 33 w 416"/>
                <a:gd name="T19" fmla="*/ 96 h 416"/>
                <a:gd name="T20" fmla="*/ 11 w 416"/>
                <a:gd name="T21" fmla="*/ 142 h 416"/>
                <a:gd name="T22" fmla="*/ 1 w 416"/>
                <a:gd name="T23" fmla="*/ 223 h 416"/>
                <a:gd name="T24" fmla="*/ 13 w 416"/>
                <a:gd name="T25" fmla="*/ 280 h 416"/>
                <a:gd name="T26" fmla="*/ 29 w 416"/>
                <a:gd name="T27" fmla="*/ 314 h 416"/>
                <a:gd name="T28" fmla="*/ 65 w 416"/>
                <a:gd name="T29" fmla="*/ 358 h 416"/>
                <a:gd name="T30" fmla="*/ 91 w 416"/>
                <a:gd name="T31" fmla="*/ 379 h 416"/>
                <a:gd name="T32" fmla="*/ 143 w 416"/>
                <a:gd name="T33" fmla="*/ 405 h 416"/>
                <a:gd name="T34" fmla="*/ 208 w 416"/>
                <a:gd name="T35" fmla="*/ 416 h 416"/>
                <a:gd name="T36" fmla="*/ 285 w 416"/>
                <a:gd name="T37" fmla="*/ 401 h 416"/>
                <a:gd name="T38" fmla="*/ 328 w 416"/>
                <a:gd name="T39" fmla="*/ 378 h 416"/>
                <a:gd name="T40" fmla="*/ 388 w 416"/>
                <a:gd name="T41" fmla="*/ 311 h 416"/>
                <a:gd name="T42" fmla="*/ 400 w 416"/>
                <a:gd name="T43" fmla="*/ 288 h 416"/>
                <a:gd name="T44" fmla="*/ 416 w 416"/>
                <a:gd name="T45" fmla="*/ 208 h 416"/>
                <a:gd name="T46" fmla="*/ 405 w 416"/>
                <a:gd name="T47" fmla="*/ 227 h 416"/>
                <a:gd name="T48" fmla="*/ 400 w 416"/>
                <a:gd name="T49" fmla="*/ 258 h 416"/>
                <a:gd name="T50" fmla="*/ 392 w 416"/>
                <a:gd name="T51" fmla="*/ 280 h 416"/>
                <a:gd name="T52" fmla="*/ 389 w 416"/>
                <a:gd name="T53" fmla="*/ 289 h 416"/>
                <a:gd name="T54" fmla="*/ 337 w 416"/>
                <a:gd name="T55" fmla="*/ 359 h 416"/>
                <a:gd name="T56" fmla="*/ 321 w 416"/>
                <a:gd name="T57" fmla="*/ 370 h 416"/>
                <a:gd name="T58" fmla="*/ 277 w 416"/>
                <a:gd name="T59" fmla="*/ 394 h 416"/>
                <a:gd name="T60" fmla="*/ 212 w 416"/>
                <a:gd name="T61" fmla="*/ 406 h 416"/>
                <a:gd name="T62" fmla="*/ 169 w 416"/>
                <a:gd name="T63" fmla="*/ 402 h 416"/>
                <a:gd name="T64" fmla="*/ 103 w 416"/>
                <a:gd name="T65" fmla="*/ 376 h 416"/>
                <a:gd name="T66" fmla="*/ 83 w 416"/>
                <a:gd name="T67" fmla="*/ 362 h 416"/>
                <a:gd name="T68" fmla="*/ 73 w 416"/>
                <a:gd name="T69" fmla="*/ 353 h 416"/>
                <a:gd name="T70" fmla="*/ 41 w 416"/>
                <a:gd name="T71" fmla="*/ 314 h 416"/>
                <a:gd name="T72" fmla="*/ 26 w 416"/>
                <a:gd name="T73" fmla="*/ 285 h 416"/>
                <a:gd name="T74" fmla="*/ 15 w 416"/>
                <a:gd name="T75" fmla="*/ 254 h 416"/>
                <a:gd name="T76" fmla="*/ 10 w 416"/>
                <a:gd name="T77" fmla="*/ 220 h 416"/>
                <a:gd name="T78" fmla="*/ 10 w 416"/>
                <a:gd name="T79" fmla="*/ 205 h 416"/>
                <a:gd name="T80" fmla="*/ 14 w 416"/>
                <a:gd name="T81" fmla="*/ 170 h 416"/>
                <a:gd name="T82" fmla="*/ 21 w 416"/>
                <a:gd name="T83" fmla="*/ 141 h 416"/>
                <a:gd name="T84" fmla="*/ 32 w 416"/>
                <a:gd name="T85" fmla="*/ 118 h 416"/>
                <a:gd name="T86" fmla="*/ 42 w 416"/>
                <a:gd name="T87" fmla="*/ 100 h 416"/>
                <a:gd name="T88" fmla="*/ 62 w 416"/>
                <a:gd name="T89" fmla="*/ 74 h 416"/>
                <a:gd name="T90" fmla="*/ 82 w 416"/>
                <a:gd name="T91" fmla="*/ 56 h 416"/>
                <a:gd name="T92" fmla="*/ 107 w 416"/>
                <a:gd name="T93" fmla="*/ 38 h 416"/>
                <a:gd name="T94" fmla="*/ 141 w 416"/>
                <a:gd name="T95" fmla="*/ 22 h 416"/>
                <a:gd name="T96" fmla="*/ 182 w 416"/>
                <a:gd name="T97" fmla="*/ 12 h 416"/>
                <a:gd name="T98" fmla="*/ 212 w 416"/>
                <a:gd name="T99" fmla="*/ 10 h 416"/>
                <a:gd name="T100" fmla="*/ 273 w 416"/>
                <a:gd name="T101" fmla="*/ 21 h 416"/>
                <a:gd name="T102" fmla="*/ 360 w 416"/>
                <a:gd name="T103" fmla="*/ 81 h 416"/>
                <a:gd name="T104" fmla="*/ 382 w 416"/>
                <a:gd name="T105" fmla="*/ 114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6" h="416">
                  <a:moveTo>
                    <a:pt x="393" y="114"/>
                  </a:moveTo>
                  <a:cubicBezTo>
                    <a:pt x="392" y="112"/>
                    <a:pt x="391" y="110"/>
                    <a:pt x="390" y="109"/>
                  </a:cubicBezTo>
                  <a:cubicBezTo>
                    <a:pt x="390" y="108"/>
                    <a:pt x="390" y="108"/>
                    <a:pt x="390" y="108"/>
                  </a:cubicBezTo>
                  <a:cubicBezTo>
                    <a:pt x="385" y="98"/>
                    <a:pt x="379" y="90"/>
                    <a:pt x="373" y="82"/>
                  </a:cubicBezTo>
                  <a:cubicBezTo>
                    <a:pt x="372" y="81"/>
                    <a:pt x="372" y="81"/>
                    <a:pt x="372" y="80"/>
                  </a:cubicBezTo>
                  <a:cubicBezTo>
                    <a:pt x="370" y="79"/>
                    <a:pt x="369" y="77"/>
                    <a:pt x="368" y="76"/>
                  </a:cubicBezTo>
                  <a:cubicBezTo>
                    <a:pt x="363" y="70"/>
                    <a:pt x="358" y="64"/>
                    <a:pt x="352" y="59"/>
                  </a:cubicBezTo>
                  <a:cubicBezTo>
                    <a:pt x="350" y="56"/>
                    <a:pt x="347" y="53"/>
                    <a:pt x="344" y="51"/>
                  </a:cubicBezTo>
                  <a:cubicBezTo>
                    <a:pt x="326" y="35"/>
                    <a:pt x="305" y="23"/>
                    <a:pt x="282" y="14"/>
                  </a:cubicBezTo>
                  <a:cubicBezTo>
                    <a:pt x="279" y="13"/>
                    <a:pt x="276" y="12"/>
                    <a:pt x="273" y="11"/>
                  </a:cubicBezTo>
                  <a:cubicBezTo>
                    <a:pt x="256" y="5"/>
                    <a:pt x="238" y="2"/>
                    <a:pt x="219" y="1"/>
                  </a:cubicBezTo>
                  <a:cubicBezTo>
                    <a:pt x="217" y="1"/>
                    <a:pt x="214" y="1"/>
                    <a:pt x="212" y="1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10" y="0"/>
                    <a:pt x="209" y="0"/>
                    <a:pt x="208" y="0"/>
                  </a:cubicBezTo>
                  <a:cubicBezTo>
                    <a:pt x="206" y="0"/>
                    <a:pt x="204" y="0"/>
                    <a:pt x="203" y="1"/>
                  </a:cubicBezTo>
                  <a:cubicBezTo>
                    <a:pt x="191" y="1"/>
                    <a:pt x="180" y="2"/>
                    <a:pt x="169" y="4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7" y="4"/>
                    <a:pt x="166" y="5"/>
                    <a:pt x="164" y="5"/>
                  </a:cubicBezTo>
                  <a:cubicBezTo>
                    <a:pt x="158" y="6"/>
                    <a:pt x="153" y="8"/>
                    <a:pt x="147" y="10"/>
                  </a:cubicBezTo>
                  <a:cubicBezTo>
                    <a:pt x="145" y="10"/>
                    <a:pt x="144" y="11"/>
                    <a:pt x="142" y="11"/>
                  </a:cubicBezTo>
                  <a:cubicBezTo>
                    <a:pt x="142" y="11"/>
                    <a:pt x="141" y="11"/>
                    <a:pt x="141" y="11"/>
                  </a:cubicBezTo>
                  <a:cubicBezTo>
                    <a:pt x="138" y="12"/>
                    <a:pt x="135" y="13"/>
                    <a:pt x="132" y="15"/>
                  </a:cubicBezTo>
                  <a:cubicBezTo>
                    <a:pt x="130" y="16"/>
                    <a:pt x="127" y="17"/>
                    <a:pt x="125" y="18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23" y="19"/>
                    <a:pt x="121" y="19"/>
                    <a:pt x="119" y="20"/>
                  </a:cubicBezTo>
                  <a:cubicBezTo>
                    <a:pt x="111" y="24"/>
                    <a:pt x="103" y="29"/>
                    <a:pt x="96" y="33"/>
                  </a:cubicBezTo>
                  <a:cubicBezTo>
                    <a:pt x="94" y="34"/>
                    <a:pt x="93" y="35"/>
                    <a:pt x="91" y="36"/>
                  </a:cubicBezTo>
                  <a:cubicBezTo>
                    <a:pt x="91" y="36"/>
                    <a:pt x="91" y="36"/>
                    <a:pt x="91" y="36"/>
                  </a:cubicBezTo>
                  <a:cubicBezTo>
                    <a:pt x="90" y="37"/>
                    <a:pt x="89" y="38"/>
                    <a:pt x="88" y="38"/>
                  </a:cubicBezTo>
                  <a:cubicBezTo>
                    <a:pt x="83" y="42"/>
                    <a:pt x="78" y="46"/>
                    <a:pt x="73" y="50"/>
                  </a:cubicBezTo>
                  <a:cubicBezTo>
                    <a:pt x="73" y="50"/>
                    <a:pt x="72" y="51"/>
                    <a:pt x="72" y="51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0" y="53"/>
                    <a:pt x="69" y="54"/>
                    <a:pt x="68" y="55"/>
                  </a:cubicBezTo>
                  <a:cubicBezTo>
                    <a:pt x="67" y="56"/>
                    <a:pt x="66" y="57"/>
                    <a:pt x="65" y="58"/>
                  </a:cubicBezTo>
                  <a:cubicBezTo>
                    <a:pt x="64" y="59"/>
                    <a:pt x="63" y="60"/>
                    <a:pt x="62" y="60"/>
                  </a:cubicBezTo>
                  <a:cubicBezTo>
                    <a:pt x="59" y="64"/>
                    <a:pt x="55" y="67"/>
                    <a:pt x="52" y="71"/>
                  </a:cubicBezTo>
                  <a:cubicBezTo>
                    <a:pt x="51" y="72"/>
                    <a:pt x="50" y="73"/>
                    <a:pt x="49" y="75"/>
                  </a:cubicBezTo>
                  <a:cubicBezTo>
                    <a:pt x="44" y="80"/>
                    <a:pt x="40" y="86"/>
                    <a:pt x="36" y="92"/>
                  </a:cubicBezTo>
                  <a:cubicBezTo>
                    <a:pt x="35" y="93"/>
                    <a:pt x="34" y="95"/>
                    <a:pt x="33" y="96"/>
                  </a:cubicBezTo>
                  <a:cubicBezTo>
                    <a:pt x="29" y="102"/>
                    <a:pt x="26" y="108"/>
                    <a:pt x="23" y="114"/>
                  </a:cubicBezTo>
                  <a:cubicBezTo>
                    <a:pt x="22" y="116"/>
                    <a:pt x="21" y="117"/>
                    <a:pt x="21" y="118"/>
                  </a:cubicBezTo>
                  <a:cubicBezTo>
                    <a:pt x="18" y="125"/>
                    <a:pt x="15" y="131"/>
                    <a:pt x="12" y="138"/>
                  </a:cubicBezTo>
                  <a:cubicBezTo>
                    <a:pt x="12" y="139"/>
                    <a:pt x="11" y="141"/>
                    <a:pt x="11" y="142"/>
                  </a:cubicBezTo>
                  <a:cubicBezTo>
                    <a:pt x="5" y="159"/>
                    <a:pt x="2" y="176"/>
                    <a:pt x="1" y="194"/>
                  </a:cubicBezTo>
                  <a:cubicBezTo>
                    <a:pt x="0" y="198"/>
                    <a:pt x="0" y="202"/>
                    <a:pt x="0" y="205"/>
                  </a:cubicBezTo>
                  <a:cubicBezTo>
                    <a:pt x="0" y="206"/>
                    <a:pt x="0" y="207"/>
                    <a:pt x="0" y="208"/>
                  </a:cubicBezTo>
                  <a:cubicBezTo>
                    <a:pt x="0" y="213"/>
                    <a:pt x="0" y="218"/>
                    <a:pt x="1" y="223"/>
                  </a:cubicBezTo>
                  <a:cubicBezTo>
                    <a:pt x="2" y="241"/>
                    <a:pt x="6" y="258"/>
                    <a:pt x="11" y="275"/>
                  </a:cubicBezTo>
                  <a:cubicBezTo>
                    <a:pt x="11" y="275"/>
                    <a:pt x="11" y="275"/>
                    <a:pt x="11" y="275"/>
                  </a:cubicBezTo>
                  <a:cubicBezTo>
                    <a:pt x="12" y="277"/>
                    <a:pt x="12" y="278"/>
                    <a:pt x="13" y="280"/>
                  </a:cubicBezTo>
                  <a:cubicBezTo>
                    <a:pt x="13" y="280"/>
                    <a:pt x="13" y="280"/>
                    <a:pt x="13" y="280"/>
                  </a:cubicBezTo>
                  <a:cubicBezTo>
                    <a:pt x="16" y="288"/>
                    <a:pt x="19" y="295"/>
                    <a:pt x="23" y="302"/>
                  </a:cubicBezTo>
                  <a:cubicBezTo>
                    <a:pt x="24" y="304"/>
                    <a:pt x="25" y="306"/>
                    <a:pt x="26" y="308"/>
                  </a:cubicBezTo>
                  <a:cubicBezTo>
                    <a:pt x="26" y="308"/>
                    <a:pt x="26" y="308"/>
                    <a:pt x="26" y="308"/>
                  </a:cubicBezTo>
                  <a:cubicBezTo>
                    <a:pt x="27" y="310"/>
                    <a:pt x="28" y="312"/>
                    <a:pt x="29" y="314"/>
                  </a:cubicBezTo>
                  <a:cubicBezTo>
                    <a:pt x="30" y="315"/>
                    <a:pt x="30" y="315"/>
                    <a:pt x="30" y="315"/>
                  </a:cubicBezTo>
                  <a:cubicBezTo>
                    <a:pt x="37" y="326"/>
                    <a:pt x="44" y="337"/>
                    <a:pt x="53" y="346"/>
                  </a:cubicBezTo>
                  <a:cubicBezTo>
                    <a:pt x="55" y="349"/>
                    <a:pt x="58" y="351"/>
                    <a:pt x="60" y="354"/>
                  </a:cubicBezTo>
                  <a:cubicBezTo>
                    <a:pt x="61" y="355"/>
                    <a:pt x="63" y="357"/>
                    <a:pt x="65" y="358"/>
                  </a:cubicBezTo>
                  <a:cubicBezTo>
                    <a:pt x="67" y="361"/>
                    <a:pt x="70" y="363"/>
                    <a:pt x="73" y="366"/>
                  </a:cubicBezTo>
                  <a:cubicBezTo>
                    <a:pt x="73" y="366"/>
                    <a:pt x="74" y="366"/>
                    <a:pt x="74" y="367"/>
                  </a:cubicBezTo>
                  <a:cubicBezTo>
                    <a:pt x="76" y="368"/>
                    <a:pt x="78" y="370"/>
                    <a:pt x="80" y="372"/>
                  </a:cubicBezTo>
                  <a:cubicBezTo>
                    <a:pt x="83" y="374"/>
                    <a:pt x="87" y="377"/>
                    <a:pt x="91" y="379"/>
                  </a:cubicBezTo>
                  <a:cubicBezTo>
                    <a:pt x="92" y="381"/>
                    <a:pt x="94" y="382"/>
                    <a:pt x="96" y="383"/>
                  </a:cubicBezTo>
                  <a:cubicBezTo>
                    <a:pt x="99" y="385"/>
                    <a:pt x="101" y="386"/>
                    <a:pt x="104" y="388"/>
                  </a:cubicBezTo>
                  <a:cubicBezTo>
                    <a:pt x="116" y="395"/>
                    <a:pt x="129" y="401"/>
                    <a:pt x="142" y="405"/>
                  </a:cubicBezTo>
                  <a:cubicBezTo>
                    <a:pt x="143" y="405"/>
                    <a:pt x="143" y="405"/>
                    <a:pt x="143" y="405"/>
                  </a:cubicBezTo>
                  <a:cubicBezTo>
                    <a:pt x="150" y="408"/>
                    <a:pt x="157" y="409"/>
                    <a:pt x="164" y="411"/>
                  </a:cubicBezTo>
                  <a:cubicBezTo>
                    <a:pt x="164" y="411"/>
                    <a:pt x="164" y="411"/>
                    <a:pt x="164" y="411"/>
                  </a:cubicBezTo>
                  <a:cubicBezTo>
                    <a:pt x="166" y="411"/>
                    <a:pt x="168" y="412"/>
                    <a:pt x="169" y="412"/>
                  </a:cubicBezTo>
                  <a:cubicBezTo>
                    <a:pt x="182" y="415"/>
                    <a:pt x="195" y="416"/>
                    <a:pt x="208" y="416"/>
                  </a:cubicBezTo>
                  <a:cubicBezTo>
                    <a:pt x="209" y="416"/>
                    <a:pt x="211" y="416"/>
                    <a:pt x="212" y="416"/>
                  </a:cubicBezTo>
                  <a:cubicBezTo>
                    <a:pt x="214" y="416"/>
                    <a:pt x="217" y="416"/>
                    <a:pt x="219" y="415"/>
                  </a:cubicBezTo>
                  <a:cubicBezTo>
                    <a:pt x="240" y="414"/>
                    <a:pt x="260" y="410"/>
                    <a:pt x="279" y="403"/>
                  </a:cubicBezTo>
                  <a:cubicBezTo>
                    <a:pt x="281" y="403"/>
                    <a:pt x="283" y="402"/>
                    <a:pt x="285" y="401"/>
                  </a:cubicBezTo>
                  <a:cubicBezTo>
                    <a:pt x="289" y="399"/>
                    <a:pt x="293" y="398"/>
                    <a:pt x="296" y="396"/>
                  </a:cubicBezTo>
                  <a:cubicBezTo>
                    <a:pt x="298" y="395"/>
                    <a:pt x="300" y="394"/>
                    <a:pt x="302" y="393"/>
                  </a:cubicBezTo>
                  <a:cubicBezTo>
                    <a:pt x="309" y="390"/>
                    <a:pt x="316" y="386"/>
                    <a:pt x="323" y="381"/>
                  </a:cubicBezTo>
                  <a:cubicBezTo>
                    <a:pt x="324" y="380"/>
                    <a:pt x="326" y="379"/>
                    <a:pt x="328" y="378"/>
                  </a:cubicBezTo>
                  <a:cubicBezTo>
                    <a:pt x="331" y="376"/>
                    <a:pt x="334" y="373"/>
                    <a:pt x="337" y="371"/>
                  </a:cubicBezTo>
                  <a:cubicBezTo>
                    <a:pt x="338" y="370"/>
                    <a:pt x="340" y="369"/>
                    <a:pt x="341" y="367"/>
                  </a:cubicBezTo>
                  <a:cubicBezTo>
                    <a:pt x="358" y="353"/>
                    <a:pt x="373" y="336"/>
                    <a:pt x="385" y="317"/>
                  </a:cubicBezTo>
                  <a:cubicBezTo>
                    <a:pt x="386" y="315"/>
                    <a:pt x="387" y="313"/>
                    <a:pt x="388" y="311"/>
                  </a:cubicBezTo>
                  <a:cubicBezTo>
                    <a:pt x="389" y="311"/>
                    <a:pt x="389" y="310"/>
                    <a:pt x="389" y="310"/>
                  </a:cubicBezTo>
                  <a:cubicBezTo>
                    <a:pt x="392" y="305"/>
                    <a:pt x="394" y="300"/>
                    <a:pt x="396" y="295"/>
                  </a:cubicBezTo>
                  <a:cubicBezTo>
                    <a:pt x="397" y="295"/>
                    <a:pt x="397" y="295"/>
                    <a:pt x="397" y="295"/>
                  </a:cubicBezTo>
                  <a:cubicBezTo>
                    <a:pt x="398" y="292"/>
                    <a:pt x="399" y="290"/>
                    <a:pt x="400" y="288"/>
                  </a:cubicBezTo>
                  <a:cubicBezTo>
                    <a:pt x="405" y="275"/>
                    <a:pt x="409" y="261"/>
                    <a:pt x="412" y="246"/>
                  </a:cubicBezTo>
                  <a:cubicBezTo>
                    <a:pt x="413" y="244"/>
                    <a:pt x="413" y="241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ubicBezTo>
                    <a:pt x="415" y="229"/>
                    <a:pt x="416" y="219"/>
                    <a:pt x="416" y="208"/>
                  </a:cubicBezTo>
                  <a:cubicBezTo>
                    <a:pt x="416" y="174"/>
                    <a:pt x="407" y="142"/>
                    <a:pt x="393" y="114"/>
                  </a:cubicBezTo>
                  <a:close/>
                  <a:moveTo>
                    <a:pt x="406" y="215"/>
                  </a:moveTo>
                  <a:cubicBezTo>
                    <a:pt x="406" y="218"/>
                    <a:pt x="406" y="221"/>
                    <a:pt x="405" y="225"/>
                  </a:cubicBezTo>
                  <a:cubicBezTo>
                    <a:pt x="405" y="226"/>
                    <a:pt x="405" y="226"/>
                    <a:pt x="405" y="227"/>
                  </a:cubicBezTo>
                  <a:cubicBezTo>
                    <a:pt x="404" y="234"/>
                    <a:pt x="403" y="241"/>
                    <a:pt x="402" y="247"/>
                  </a:cubicBezTo>
                  <a:cubicBezTo>
                    <a:pt x="402" y="248"/>
                    <a:pt x="402" y="249"/>
                    <a:pt x="402" y="250"/>
                  </a:cubicBezTo>
                  <a:cubicBezTo>
                    <a:pt x="401" y="252"/>
                    <a:pt x="401" y="254"/>
                    <a:pt x="400" y="256"/>
                  </a:cubicBezTo>
                  <a:cubicBezTo>
                    <a:pt x="400" y="257"/>
                    <a:pt x="400" y="257"/>
                    <a:pt x="400" y="258"/>
                  </a:cubicBezTo>
                  <a:cubicBezTo>
                    <a:pt x="399" y="259"/>
                    <a:pt x="399" y="261"/>
                    <a:pt x="398" y="263"/>
                  </a:cubicBezTo>
                  <a:cubicBezTo>
                    <a:pt x="398" y="263"/>
                    <a:pt x="398" y="264"/>
                    <a:pt x="398" y="264"/>
                  </a:cubicBezTo>
                  <a:cubicBezTo>
                    <a:pt x="396" y="269"/>
                    <a:pt x="395" y="274"/>
                    <a:pt x="393" y="279"/>
                  </a:cubicBezTo>
                  <a:cubicBezTo>
                    <a:pt x="393" y="280"/>
                    <a:pt x="393" y="280"/>
                    <a:pt x="392" y="280"/>
                  </a:cubicBezTo>
                  <a:cubicBezTo>
                    <a:pt x="392" y="280"/>
                    <a:pt x="392" y="281"/>
                    <a:pt x="392" y="281"/>
                  </a:cubicBezTo>
                  <a:cubicBezTo>
                    <a:pt x="391" y="283"/>
                    <a:pt x="391" y="285"/>
                    <a:pt x="390" y="286"/>
                  </a:cubicBezTo>
                  <a:cubicBezTo>
                    <a:pt x="390" y="287"/>
                    <a:pt x="389" y="287"/>
                    <a:pt x="389" y="288"/>
                  </a:cubicBezTo>
                  <a:cubicBezTo>
                    <a:pt x="389" y="288"/>
                    <a:pt x="389" y="288"/>
                    <a:pt x="389" y="289"/>
                  </a:cubicBezTo>
                  <a:cubicBezTo>
                    <a:pt x="387" y="294"/>
                    <a:pt x="384" y="298"/>
                    <a:pt x="382" y="303"/>
                  </a:cubicBezTo>
                  <a:cubicBezTo>
                    <a:pt x="381" y="304"/>
                    <a:pt x="381" y="304"/>
                    <a:pt x="381" y="304"/>
                  </a:cubicBezTo>
                  <a:cubicBezTo>
                    <a:pt x="380" y="306"/>
                    <a:pt x="379" y="308"/>
                    <a:pt x="378" y="310"/>
                  </a:cubicBezTo>
                  <a:cubicBezTo>
                    <a:pt x="367" y="328"/>
                    <a:pt x="353" y="345"/>
                    <a:pt x="337" y="359"/>
                  </a:cubicBezTo>
                  <a:cubicBezTo>
                    <a:pt x="336" y="359"/>
                    <a:pt x="335" y="360"/>
                    <a:pt x="335" y="360"/>
                  </a:cubicBezTo>
                  <a:cubicBezTo>
                    <a:pt x="334" y="361"/>
                    <a:pt x="333" y="362"/>
                    <a:pt x="332" y="362"/>
                  </a:cubicBezTo>
                  <a:cubicBezTo>
                    <a:pt x="329" y="365"/>
                    <a:pt x="326" y="367"/>
                    <a:pt x="323" y="369"/>
                  </a:cubicBezTo>
                  <a:cubicBezTo>
                    <a:pt x="322" y="370"/>
                    <a:pt x="322" y="370"/>
                    <a:pt x="321" y="370"/>
                  </a:cubicBezTo>
                  <a:cubicBezTo>
                    <a:pt x="320" y="371"/>
                    <a:pt x="319" y="372"/>
                    <a:pt x="318" y="373"/>
                  </a:cubicBezTo>
                  <a:cubicBezTo>
                    <a:pt x="311" y="378"/>
                    <a:pt x="303" y="382"/>
                    <a:pt x="294" y="386"/>
                  </a:cubicBezTo>
                  <a:cubicBezTo>
                    <a:pt x="292" y="387"/>
                    <a:pt x="291" y="388"/>
                    <a:pt x="289" y="389"/>
                  </a:cubicBezTo>
                  <a:cubicBezTo>
                    <a:pt x="285" y="391"/>
                    <a:pt x="281" y="392"/>
                    <a:pt x="277" y="394"/>
                  </a:cubicBezTo>
                  <a:cubicBezTo>
                    <a:pt x="275" y="394"/>
                    <a:pt x="273" y="395"/>
                    <a:pt x="271" y="396"/>
                  </a:cubicBezTo>
                  <a:cubicBezTo>
                    <a:pt x="257" y="400"/>
                    <a:pt x="243" y="403"/>
                    <a:pt x="229" y="405"/>
                  </a:cubicBezTo>
                  <a:cubicBezTo>
                    <a:pt x="226" y="405"/>
                    <a:pt x="222" y="406"/>
                    <a:pt x="219" y="406"/>
                  </a:cubicBezTo>
                  <a:cubicBezTo>
                    <a:pt x="217" y="406"/>
                    <a:pt x="214" y="406"/>
                    <a:pt x="212" y="406"/>
                  </a:cubicBezTo>
                  <a:cubicBezTo>
                    <a:pt x="211" y="406"/>
                    <a:pt x="209" y="406"/>
                    <a:pt x="208" y="406"/>
                  </a:cubicBezTo>
                  <a:cubicBezTo>
                    <a:pt x="200" y="406"/>
                    <a:pt x="193" y="406"/>
                    <a:pt x="186" y="405"/>
                  </a:cubicBezTo>
                  <a:cubicBezTo>
                    <a:pt x="184" y="405"/>
                    <a:pt x="183" y="405"/>
                    <a:pt x="182" y="404"/>
                  </a:cubicBezTo>
                  <a:cubicBezTo>
                    <a:pt x="178" y="404"/>
                    <a:pt x="173" y="403"/>
                    <a:pt x="169" y="402"/>
                  </a:cubicBezTo>
                  <a:cubicBezTo>
                    <a:pt x="168" y="402"/>
                    <a:pt x="166" y="402"/>
                    <a:pt x="164" y="401"/>
                  </a:cubicBezTo>
                  <a:cubicBezTo>
                    <a:pt x="156" y="399"/>
                    <a:pt x="149" y="397"/>
                    <a:pt x="142" y="395"/>
                  </a:cubicBezTo>
                  <a:cubicBezTo>
                    <a:pt x="129" y="390"/>
                    <a:pt x="116" y="384"/>
                    <a:pt x="104" y="376"/>
                  </a:cubicBezTo>
                  <a:cubicBezTo>
                    <a:pt x="104" y="376"/>
                    <a:pt x="103" y="376"/>
                    <a:pt x="103" y="376"/>
                  </a:cubicBezTo>
                  <a:cubicBezTo>
                    <a:pt x="102" y="375"/>
                    <a:pt x="101" y="375"/>
                    <a:pt x="100" y="374"/>
                  </a:cubicBezTo>
                  <a:cubicBezTo>
                    <a:pt x="99" y="373"/>
                    <a:pt x="98" y="373"/>
                    <a:pt x="97" y="372"/>
                  </a:cubicBezTo>
                  <a:cubicBezTo>
                    <a:pt x="93" y="369"/>
                    <a:pt x="90" y="367"/>
                    <a:pt x="86" y="364"/>
                  </a:cubicBezTo>
                  <a:cubicBezTo>
                    <a:pt x="85" y="363"/>
                    <a:pt x="84" y="363"/>
                    <a:pt x="83" y="362"/>
                  </a:cubicBezTo>
                  <a:cubicBezTo>
                    <a:pt x="82" y="361"/>
                    <a:pt x="81" y="360"/>
                    <a:pt x="80" y="359"/>
                  </a:cubicBezTo>
                  <a:cubicBezTo>
                    <a:pt x="79" y="358"/>
                    <a:pt x="77" y="357"/>
                    <a:pt x="76" y="356"/>
                  </a:cubicBezTo>
                  <a:cubicBezTo>
                    <a:pt x="76" y="356"/>
                    <a:pt x="76" y="355"/>
                    <a:pt x="76" y="355"/>
                  </a:cubicBezTo>
                  <a:cubicBezTo>
                    <a:pt x="75" y="354"/>
                    <a:pt x="74" y="354"/>
                    <a:pt x="73" y="353"/>
                  </a:cubicBezTo>
                  <a:cubicBezTo>
                    <a:pt x="70" y="350"/>
                    <a:pt x="67" y="347"/>
                    <a:pt x="65" y="345"/>
                  </a:cubicBezTo>
                  <a:cubicBezTo>
                    <a:pt x="57" y="337"/>
                    <a:pt x="51" y="329"/>
                    <a:pt x="45" y="320"/>
                  </a:cubicBezTo>
                  <a:cubicBezTo>
                    <a:pt x="45" y="320"/>
                    <a:pt x="45" y="320"/>
                    <a:pt x="44" y="320"/>
                  </a:cubicBezTo>
                  <a:cubicBezTo>
                    <a:pt x="43" y="318"/>
                    <a:pt x="42" y="316"/>
                    <a:pt x="41" y="314"/>
                  </a:cubicBezTo>
                  <a:cubicBezTo>
                    <a:pt x="41" y="314"/>
                    <a:pt x="41" y="314"/>
                    <a:pt x="41" y="314"/>
                  </a:cubicBezTo>
                  <a:cubicBezTo>
                    <a:pt x="40" y="313"/>
                    <a:pt x="40" y="313"/>
                    <a:pt x="40" y="312"/>
                  </a:cubicBezTo>
                  <a:cubicBezTo>
                    <a:pt x="38" y="310"/>
                    <a:pt x="37" y="308"/>
                    <a:pt x="36" y="306"/>
                  </a:cubicBezTo>
                  <a:cubicBezTo>
                    <a:pt x="32" y="299"/>
                    <a:pt x="29" y="292"/>
                    <a:pt x="26" y="285"/>
                  </a:cubicBezTo>
                  <a:cubicBezTo>
                    <a:pt x="26" y="285"/>
                    <a:pt x="26" y="285"/>
                    <a:pt x="26" y="285"/>
                  </a:cubicBezTo>
                  <a:cubicBezTo>
                    <a:pt x="25" y="283"/>
                    <a:pt x="24" y="281"/>
                    <a:pt x="23" y="280"/>
                  </a:cubicBezTo>
                  <a:cubicBezTo>
                    <a:pt x="23" y="280"/>
                    <a:pt x="23" y="280"/>
                    <a:pt x="23" y="280"/>
                  </a:cubicBezTo>
                  <a:cubicBezTo>
                    <a:pt x="20" y="271"/>
                    <a:pt x="17" y="263"/>
                    <a:pt x="15" y="254"/>
                  </a:cubicBezTo>
                  <a:cubicBezTo>
                    <a:pt x="15" y="252"/>
                    <a:pt x="14" y="250"/>
                    <a:pt x="14" y="248"/>
                  </a:cubicBezTo>
                  <a:cubicBezTo>
                    <a:pt x="12" y="241"/>
                    <a:pt x="11" y="233"/>
                    <a:pt x="11" y="224"/>
                  </a:cubicBezTo>
                  <a:cubicBezTo>
                    <a:pt x="11" y="224"/>
                    <a:pt x="11" y="224"/>
                    <a:pt x="11" y="224"/>
                  </a:cubicBezTo>
                  <a:cubicBezTo>
                    <a:pt x="11" y="223"/>
                    <a:pt x="10" y="222"/>
                    <a:pt x="10" y="220"/>
                  </a:cubicBezTo>
                  <a:cubicBezTo>
                    <a:pt x="10" y="220"/>
                    <a:pt x="10" y="220"/>
                    <a:pt x="10" y="220"/>
                  </a:cubicBezTo>
                  <a:cubicBezTo>
                    <a:pt x="10" y="216"/>
                    <a:pt x="10" y="212"/>
                    <a:pt x="10" y="208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10" y="207"/>
                    <a:pt x="10" y="206"/>
                    <a:pt x="10" y="205"/>
                  </a:cubicBezTo>
                  <a:cubicBezTo>
                    <a:pt x="10" y="202"/>
                    <a:pt x="10" y="200"/>
                    <a:pt x="10" y="197"/>
                  </a:cubicBezTo>
                  <a:cubicBezTo>
                    <a:pt x="10" y="197"/>
                    <a:pt x="10" y="197"/>
                    <a:pt x="10" y="197"/>
                  </a:cubicBezTo>
                  <a:cubicBezTo>
                    <a:pt x="10" y="195"/>
                    <a:pt x="10" y="194"/>
                    <a:pt x="11" y="193"/>
                  </a:cubicBezTo>
                  <a:cubicBezTo>
                    <a:pt x="11" y="185"/>
                    <a:pt x="12" y="178"/>
                    <a:pt x="14" y="170"/>
                  </a:cubicBezTo>
                  <a:cubicBezTo>
                    <a:pt x="14" y="169"/>
                    <a:pt x="14" y="168"/>
                    <a:pt x="14" y="166"/>
                  </a:cubicBezTo>
                  <a:cubicBezTo>
                    <a:pt x="16" y="159"/>
                    <a:pt x="18" y="152"/>
                    <a:pt x="20" y="146"/>
                  </a:cubicBezTo>
                  <a:cubicBezTo>
                    <a:pt x="20" y="144"/>
                    <a:pt x="21" y="143"/>
                    <a:pt x="21" y="142"/>
                  </a:cubicBezTo>
                  <a:cubicBezTo>
                    <a:pt x="21" y="142"/>
                    <a:pt x="21" y="142"/>
                    <a:pt x="21" y="141"/>
                  </a:cubicBezTo>
                  <a:cubicBezTo>
                    <a:pt x="22" y="140"/>
                    <a:pt x="23" y="138"/>
                    <a:pt x="23" y="136"/>
                  </a:cubicBezTo>
                  <a:cubicBezTo>
                    <a:pt x="24" y="136"/>
                    <a:pt x="24" y="135"/>
                    <a:pt x="24" y="135"/>
                  </a:cubicBezTo>
                  <a:cubicBezTo>
                    <a:pt x="26" y="130"/>
                    <a:pt x="28" y="126"/>
                    <a:pt x="30" y="122"/>
                  </a:cubicBezTo>
                  <a:cubicBezTo>
                    <a:pt x="30" y="121"/>
                    <a:pt x="31" y="119"/>
                    <a:pt x="32" y="118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2" y="116"/>
                    <a:pt x="33" y="115"/>
                    <a:pt x="34" y="114"/>
                  </a:cubicBezTo>
                  <a:cubicBezTo>
                    <a:pt x="34" y="113"/>
                    <a:pt x="35" y="112"/>
                    <a:pt x="35" y="111"/>
                  </a:cubicBezTo>
                  <a:cubicBezTo>
                    <a:pt x="38" y="107"/>
                    <a:pt x="40" y="103"/>
                    <a:pt x="42" y="100"/>
                  </a:cubicBezTo>
                  <a:cubicBezTo>
                    <a:pt x="43" y="98"/>
                    <a:pt x="44" y="97"/>
                    <a:pt x="45" y="96"/>
                  </a:cubicBezTo>
                  <a:cubicBezTo>
                    <a:pt x="49" y="90"/>
                    <a:pt x="54" y="84"/>
                    <a:pt x="58" y="78"/>
                  </a:cubicBezTo>
                  <a:cubicBezTo>
                    <a:pt x="59" y="77"/>
                    <a:pt x="60" y="76"/>
                    <a:pt x="61" y="75"/>
                  </a:cubicBezTo>
                  <a:cubicBezTo>
                    <a:pt x="62" y="75"/>
                    <a:pt x="62" y="75"/>
                    <a:pt x="62" y="74"/>
                  </a:cubicBezTo>
                  <a:cubicBezTo>
                    <a:pt x="63" y="73"/>
                    <a:pt x="64" y="73"/>
                    <a:pt x="65" y="72"/>
                  </a:cubicBezTo>
                  <a:cubicBezTo>
                    <a:pt x="67" y="69"/>
                    <a:pt x="69" y="67"/>
                    <a:pt x="71" y="65"/>
                  </a:cubicBezTo>
                  <a:cubicBezTo>
                    <a:pt x="73" y="63"/>
                    <a:pt x="76" y="61"/>
                    <a:pt x="78" y="59"/>
                  </a:cubicBezTo>
                  <a:cubicBezTo>
                    <a:pt x="79" y="58"/>
                    <a:pt x="81" y="57"/>
                    <a:pt x="82" y="56"/>
                  </a:cubicBezTo>
                  <a:cubicBezTo>
                    <a:pt x="82" y="55"/>
                    <a:pt x="83" y="55"/>
                    <a:pt x="83" y="54"/>
                  </a:cubicBezTo>
                  <a:cubicBezTo>
                    <a:pt x="89" y="50"/>
                    <a:pt x="96" y="45"/>
                    <a:pt x="102" y="41"/>
                  </a:cubicBezTo>
                  <a:cubicBezTo>
                    <a:pt x="102" y="41"/>
                    <a:pt x="103" y="40"/>
                    <a:pt x="103" y="40"/>
                  </a:cubicBezTo>
                  <a:cubicBezTo>
                    <a:pt x="104" y="39"/>
                    <a:pt x="106" y="39"/>
                    <a:pt x="107" y="38"/>
                  </a:cubicBezTo>
                  <a:cubicBezTo>
                    <a:pt x="115" y="33"/>
                    <a:pt x="123" y="29"/>
                    <a:pt x="132" y="25"/>
                  </a:cubicBezTo>
                  <a:cubicBezTo>
                    <a:pt x="132" y="25"/>
                    <a:pt x="132" y="25"/>
                    <a:pt x="132" y="25"/>
                  </a:cubicBezTo>
                  <a:cubicBezTo>
                    <a:pt x="134" y="24"/>
                    <a:pt x="136" y="24"/>
                    <a:pt x="138" y="23"/>
                  </a:cubicBezTo>
                  <a:cubicBezTo>
                    <a:pt x="139" y="22"/>
                    <a:pt x="140" y="22"/>
                    <a:pt x="141" y="22"/>
                  </a:cubicBezTo>
                  <a:cubicBezTo>
                    <a:pt x="141" y="22"/>
                    <a:pt x="142" y="21"/>
                    <a:pt x="142" y="21"/>
                  </a:cubicBezTo>
                  <a:cubicBezTo>
                    <a:pt x="149" y="19"/>
                    <a:pt x="156" y="17"/>
                    <a:pt x="164" y="15"/>
                  </a:cubicBezTo>
                  <a:cubicBezTo>
                    <a:pt x="166" y="15"/>
                    <a:pt x="168" y="14"/>
                    <a:pt x="169" y="14"/>
                  </a:cubicBezTo>
                  <a:cubicBezTo>
                    <a:pt x="173" y="13"/>
                    <a:pt x="178" y="12"/>
                    <a:pt x="182" y="12"/>
                  </a:cubicBezTo>
                  <a:cubicBezTo>
                    <a:pt x="183" y="12"/>
                    <a:pt x="184" y="11"/>
                    <a:pt x="186" y="11"/>
                  </a:cubicBezTo>
                  <a:cubicBezTo>
                    <a:pt x="191" y="11"/>
                    <a:pt x="197" y="10"/>
                    <a:pt x="203" y="10"/>
                  </a:cubicBezTo>
                  <a:cubicBezTo>
                    <a:pt x="205" y="10"/>
                    <a:pt x="206" y="10"/>
                    <a:pt x="208" y="10"/>
                  </a:cubicBezTo>
                  <a:cubicBezTo>
                    <a:pt x="209" y="10"/>
                    <a:pt x="210" y="10"/>
                    <a:pt x="212" y="10"/>
                  </a:cubicBezTo>
                  <a:cubicBezTo>
                    <a:pt x="212" y="10"/>
                    <a:pt x="212" y="10"/>
                    <a:pt x="212" y="10"/>
                  </a:cubicBezTo>
                  <a:cubicBezTo>
                    <a:pt x="214" y="10"/>
                    <a:pt x="217" y="10"/>
                    <a:pt x="219" y="10"/>
                  </a:cubicBezTo>
                  <a:cubicBezTo>
                    <a:pt x="222" y="11"/>
                    <a:pt x="226" y="11"/>
                    <a:pt x="229" y="11"/>
                  </a:cubicBezTo>
                  <a:cubicBezTo>
                    <a:pt x="244" y="13"/>
                    <a:pt x="259" y="16"/>
                    <a:pt x="273" y="21"/>
                  </a:cubicBezTo>
                  <a:cubicBezTo>
                    <a:pt x="276" y="22"/>
                    <a:pt x="279" y="23"/>
                    <a:pt x="282" y="24"/>
                  </a:cubicBezTo>
                  <a:cubicBezTo>
                    <a:pt x="305" y="34"/>
                    <a:pt x="326" y="47"/>
                    <a:pt x="344" y="64"/>
                  </a:cubicBezTo>
                  <a:cubicBezTo>
                    <a:pt x="347" y="67"/>
                    <a:pt x="350" y="70"/>
                    <a:pt x="352" y="73"/>
                  </a:cubicBezTo>
                  <a:cubicBezTo>
                    <a:pt x="355" y="76"/>
                    <a:pt x="358" y="78"/>
                    <a:pt x="360" y="81"/>
                  </a:cubicBezTo>
                  <a:cubicBezTo>
                    <a:pt x="361" y="83"/>
                    <a:pt x="362" y="84"/>
                    <a:pt x="363" y="85"/>
                  </a:cubicBezTo>
                  <a:cubicBezTo>
                    <a:pt x="364" y="86"/>
                    <a:pt x="364" y="86"/>
                    <a:pt x="365" y="87"/>
                  </a:cubicBezTo>
                  <a:cubicBezTo>
                    <a:pt x="371" y="95"/>
                    <a:pt x="376" y="104"/>
                    <a:pt x="381" y="113"/>
                  </a:cubicBezTo>
                  <a:cubicBezTo>
                    <a:pt x="382" y="113"/>
                    <a:pt x="382" y="114"/>
                    <a:pt x="382" y="114"/>
                  </a:cubicBezTo>
                  <a:cubicBezTo>
                    <a:pt x="383" y="116"/>
                    <a:pt x="384" y="117"/>
                    <a:pt x="385" y="119"/>
                  </a:cubicBezTo>
                  <a:cubicBezTo>
                    <a:pt x="398" y="146"/>
                    <a:pt x="406" y="176"/>
                    <a:pt x="406" y="208"/>
                  </a:cubicBezTo>
                  <a:cubicBezTo>
                    <a:pt x="406" y="210"/>
                    <a:pt x="406" y="213"/>
                    <a:pt x="406" y="215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3050">
              <a:extLst>
                <a:ext uri="{FF2B5EF4-FFF2-40B4-BE49-F238E27FC236}">
                  <a16:creationId xmlns:a16="http://schemas.microsoft.com/office/drawing/2014/main" id="{56584128-949C-18AF-9173-49229053E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763" y="2060575"/>
              <a:ext cx="314325" cy="146050"/>
            </a:xfrm>
            <a:custGeom>
              <a:avLst/>
              <a:gdLst>
                <a:gd name="T0" fmla="*/ 232 w 232"/>
                <a:gd name="T1" fmla="*/ 102 h 108"/>
                <a:gd name="T2" fmla="*/ 232 w 232"/>
                <a:gd name="T3" fmla="*/ 103 h 108"/>
                <a:gd name="T4" fmla="*/ 196 w 232"/>
                <a:gd name="T5" fmla="*/ 86 h 108"/>
                <a:gd name="T6" fmla="*/ 156 w 232"/>
                <a:gd name="T7" fmla="*/ 108 h 108"/>
                <a:gd name="T8" fmla="*/ 118 w 232"/>
                <a:gd name="T9" fmla="*/ 86 h 108"/>
                <a:gd name="T10" fmla="*/ 116 w 232"/>
                <a:gd name="T11" fmla="*/ 86 h 108"/>
                <a:gd name="T12" fmla="*/ 111 w 232"/>
                <a:gd name="T13" fmla="*/ 86 h 108"/>
                <a:gd name="T14" fmla="*/ 76 w 232"/>
                <a:gd name="T15" fmla="*/ 108 h 108"/>
                <a:gd name="T16" fmla="*/ 36 w 232"/>
                <a:gd name="T17" fmla="*/ 86 h 108"/>
                <a:gd name="T18" fmla="*/ 0 w 232"/>
                <a:gd name="T19" fmla="*/ 103 h 108"/>
                <a:gd name="T20" fmla="*/ 0 w 232"/>
                <a:gd name="T21" fmla="*/ 102 h 108"/>
                <a:gd name="T22" fmla="*/ 111 w 232"/>
                <a:gd name="T23" fmla="*/ 0 h 108"/>
                <a:gd name="T24" fmla="*/ 116 w 232"/>
                <a:gd name="T25" fmla="*/ 0 h 108"/>
                <a:gd name="T26" fmla="*/ 118 w 232"/>
                <a:gd name="T27" fmla="*/ 0 h 108"/>
                <a:gd name="T28" fmla="*/ 163 w 232"/>
                <a:gd name="T29" fmla="*/ 9 h 108"/>
                <a:gd name="T30" fmla="*/ 163 w 232"/>
                <a:gd name="T31" fmla="*/ 10 h 108"/>
                <a:gd name="T32" fmla="*/ 162 w 232"/>
                <a:gd name="T33" fmla="*/ 11 h 108"/>
                <a:gd name="T34" fmla="*/ 168 w 232"/>
                <a:gd name="T35" fmla="*/ 48 h 108"/>
                <a:gd name="T36" fmla="*/ 173 w 232"/>
                <a:gd name="T37" fmla="*/ 52 h 108"/>
                <a:gd name="T38" fmla="*/ 173 w 232"/>
                <a:gd name="T39" fmla="*/ 52 h 108"/>
                <a:gd name="T40" fmla="*/ 180 w 232"/>
                <a:gd name="T41" fmla="*/ 55 h 108"/>
                <a:gd name="T42" fmla="*/ 189 w 232"/>
                <a:gd name="T43" fmla="*/ 57 h 108"/>
                <a:gd name="T44" fmla="*/ 213 w 232"/>
                <a:gd name="T45" fmla="*/ 46 h 108"/>
                <a:gd name="T46" fmla="*/ 232 w 232"/>
                <a:gd name="T47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2" h="108">
                  <a:moveTo>
                    <a:pt x="232" y="102"/>
                  </a:moveTo>
                  <a:cubicBezTo>
                    <a:pt x="232" y="102"/>
                    <a:pt x="232" y="102"/>
                    <a:pt x="232" y="103"/>
                  </a:cubicBezTo>
                  <a:cubicBezTo>
                    <a:pt x="223" y="92"/>
                    <a:pt x="210" y="86"/>
                    <a:pt x="196" y="86"/>
                  </a:cubicBezTo>
                  <a:cubicBezTo>
                    <a:pt x="179" y="86"/>
                    <a:pt x="164" y="94"/>
                    <a:pt x="156" y="108"/>
                  </a:cubicBezTo>
                  <a:cubicBezTo>
                    <a:pt x="148" y="95"/>
                    <a:pt x="134" y="87"/>
                    <a:pt x="118" y="86"/>
                  </a:cubicBezTo>
                  <a:cubicBezTo>
                    <a:pt x="116" y="86"/>
                    <a:pt x="116" y="86"/>
                    <a:pt x="116" y="86"/>
                  </a:cubicBezTo>
                  <a:cubicBezTo>
                    <a:pt x="114" y="86"/>
                    <a:pt x="113" y="86"/>
                    <a:pt x="111" y="86"/>
                  </a:cubicBezTo>
                  <a:cubicBezTo>
                    <a:pt x="96" y="87"/>
                    <a:pt x="83" y="96"/>
                    <a:pt x="76" y="108"/>
                  </a:cubicBezTo>
                  <a:cubicBezTo>
                    <a:pt x="68" y="94"/>
                    <a:pt x="52" y="86"/>
                    <a:pt x="36" y="86"/>
                  </a:cubicBezTo>
                  <a:cubicBezTo>
                    <a:pt x="22" y="86"/>
                    <a:pt x="9" y="92"/>
                    <a:pt x="0" y="10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47"/>
                    <a:pt x="49" y="3"/>
                    <a:pt x="11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34" y="1"/>
                    <a:pt x="149" y="4"/>
                    <a:pt x="163" y="9"/>
                  </a:cubicBezTo>
                  <a:cubicBezTo>
                    <a:pt x="163" y="10"/>
                    <a:pt x="163" y="10"/>
                    <a:pt x="163" y="10"/>
                  </a:cubicBezTo>
                  <a:cubicBezTo>
                    <a:pt x="162" y="11"/>
                    <a:pt x="162" y="11"/>
                    <a:pt x="162" y="11"/>
                  </a:cubicBezTo>
                  <a:cubicBezTo>
                    <a:pt x="155" y="23"/>
                    <a:pt x="157" y="38"/>
                    <a:pt x="168" y="48"/>
                  </a:cubicBezTo>
                  <a:cubicBezTo>
                    <a:pt x="169" y="49"/>
                    <a:pt x="171" y="51"/>
                    <a:pt x="173" y="52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175" y="53"/>
                    <a:pt x="177" y="54"/>
                    <a:pt x="180" y="55"/>
                  </a:cubicBezTo>
                  <a:cubicBezTo>
                    <a:pt x="183" y="56"/>
                    <a:pt x="186" y="57"/>
                    <a:pt x="189" y="57"/>
                  </a:cubicBezTo>
                  <a:cubicBezTo>
                    <a:pt x="198" y="57"/>
                    <a:pt x="207" y="53"/>
                    <a:pt x="213" y="46"/>
                  </a:cubicBezTo>
                  <a:cubicBezTo>
                    <a:pt x="225" y="62"/>
                    <a:pt x="232" y="82"/>
                    <a:pt x="232" y="102"/>
                  </a:cubicBezTo>
                  <a:close/>
                </a:path>
              </a:pathLst>
            </a:custGeom>
            <a:solidFill>
              <a:srgbClr val="FFC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3051">
              <a:extLst>
                <a:ext uri="{FF2B5EF4-FFF2-40B4-BE49-F238E27FC236}">
                  <a16:creationId xmlns:a16="http://schemas.microsoft.com/office/drawing/2014/main" id="{048F3B02-A05D-9577-C769-3AC547171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576" y="2024062"/>
              <a:ext cx="9525" cy="23813"/>
            </a:xfrm>
            <a:custGeom>
              <a:avLst/>
              <a:gdLst>
                <a:gd name="T0" fmla="*/ 7 w 7"/>
                <a:gd name="T1" fmla="*/ 3 h 17"/>
                <a:gd name="T2" fmla="*/ 7 w 7"/>
                <a:gd name="T3" fmla="*/ 17 h 17"/>
                <a:gd name="T4" fmla="*/ 5 w 7"/>
                <a:gd name="T5" fmla="*/ 17 h 17"/>
                <a:gd name="T6" fmla="*/ 0 w 7"/>
                <a:gd name="T7" fmla="*/ 17 h 17"/>
                <a:gd name="T8" fmla="*/ 0 w 7"/>
                <a:gd name="T9" fmla="*/ 3 h 17"/>
                <a:gd name="T10" fmla="*/ 4 w 7"/>
                <a:gd name="T11" fmla="*/ 0 h 17"/>
                <a:gd name="T12" fmla="*/ 7 w 7"/>
                <a:gd name="T1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7">
                  <a:moveTo>
                    <a:pt x="7" y="3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3" y="17"/>
                    <a:pt x="1" y="17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3052">
              <a:extLst>
                <a:ext uri="{FF2B5EF4-FFF2-40B4-BE49-F238E27FC236}">
                  <a16:creationId xmlns:a16="http://schemas.microsoft.com/office/drawing/2014/main" id="{7A5B42CB-7139-9B9D-74FD-5FAC301E4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2190750"/>
              <a:ext cx="58738" cy="165100"/>
            </a:xfrm>
            <a:custGeom>
              <a:avLst/>
              <a:gdLst>
                <a:gd name="T0" fmla="*/ 43 w 43"/>
                <a:gd name="T1" fmla="*/ 0 h 122"/>
                <a:gd name="T2" fmla="*/ 43 w 43"/>
                <a:gd name="T3" fmla="*/ 100 h 122"/>
                <a:gd name="T4" fmla="*/ 21 w 43"/>
                <a:gd name="T5" fmla="*/ 122 h 122"/>
                <a:gd name="T6" fmla="*/ 0 w 43"/>
                <a:gd name="T7" fmla="*/ 100 h 122"/>
                <a:gd name="T8" fmla="*/ 0 w 43"/>
                <a:gd name="T9" fmla="*/ 94 h 122"/>
                <a:gd name="T10" fmla="*/ 3 w 43"/>
                <a:gd name="T11" fmla="*/ 91 h 122"/>
                <a:gd name="T12" fmla="*/ 7 w 43"/>
                <a:gd name="T13" fmla="*/ 94 h 122"/>
                <a:gd name="T14" fmla="*/ 7 w 43"/>
                <a:gd name="T15" fmla="*/ 100 h 122"/>
                <a:gd name="T16" fmla="*/ 21 w 43"/>
                <a:gd name="T17" fmla="*/ 115 h 122"/>
                <a:gd name="T18" fmla="*/ 36 w 43"/>
                <a:gd name="T19" fmla="*/ 100 h 122"/>
                <a:gd name="T20" fmla="*/ 36 w 43"/>
                <a:gd name="T21" fmla="*/ 100 h 122"/>
                <a:gd name="T22" fmla="*/ 36 w 43"/>
                <a:gd name="T23" fmla="*/ 0 h 122"/>
                <a:gd name="T24" fmla="*/ 37 w 43"/>
                <a:gd name="T25" fmla="*/ 0 h 122"/>
                <a:gd name="T26" fmla="*/ 41 w 43"/>
                <a:gd name="T27" fmla="*/ 0 h 122"/>
                <a:gd name="T28" fmla="*/ 43 w 43"/>
                <a:gd name="T2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122">
                  <a:moveTo>
                    <a:pt x="43" y="0"/>
                  </a:moveTo>
                  <a:cubicBezTo>
                    <a:pt x="43" y="100"/>
                    <a:pt x="43" y="100"/>
                    <a:pt x="43" y="100"/>
                  </a:cubicBezTo>
                  <a:cubicBezTo>
                    <a:pt x="43" y="112"/>
                    <a:pt x="34" y="122"/>
                    <a:pt x="21" y="122"/>
                  </a:cubicBezTo>
                  <a:cubicBezTo>
                    <a:pt x="9" y="122"/>
                    <a:pt x="0" y="112"/>
                    <a:pt x="0" y="10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2"/>
                    <a:pt x="1" y="91"/>
                    <a:pt x="3" y="91"/>
                  </a:cubicBezTo>
                  <a:cubicBezTo>
                    <a:pt x="5" y="91"/>
                    <a:pt x="7" y="92"/>
                    <a:pt x="7" y="94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08"/>
                    <a:pt x="13" y="115"/>
                    <a:pt x="21" y="115"/>
                  </a:cubicBezTo>
                  <a:cubicBezTo>
                    <a:pt x="29" y="115"/>
                    <a:pt x="36" y="108"/>
                    <a:pt x="36" y="100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9" y="0"/>
                    <a:pt x="41" y="0"/>
                  </a:cubicBezTo>
                  <a:cubicBezTo>
                    <a:pt x="43" y="0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3053">
              <a:extLst>
                <a:ext uri="{FF2B5EF4-FFF2-40B4-BE49-F238E27FC236}">
                  <a16:creationId xmlns:a16="http://schemas.microsoft.com/office/drawing/2014/main" id="{63652754-B202-F9EB-5EE4-61CCF0E28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5363" y="2044700"/>
              <a:ext cx="65088" cy="80963"/>
            </a:xfrm>
            <a:custGeom>
              <a:avLst/>
              <a:gdLst>
                <a:gd name="T0" fmla="*/ 39 w 48"/>
                <a:gd name="T1" fmla="*/ 46 h 59"/>
                <a:gd name="T2" fmla="*/ 40 w 48"/>
                <a:gd name="T3" fmla="*/ 43 h 59"/>
                <a:gd name="T4" fmla="*/ 43 w 48"/>
                <a:gd name="T5" fmla="*/ 0 h 59"/>
                <a:gd name="T6" fmla="*/ 43 w 48"/>
                <a:gd name="T7" fmla="*/ 0 h 59"/>
                <a:gd name="T8" fmla="*/ 43 w 48"/>
                <a:gd name="T9" fmla="*/ 0 h 59"/>
                <a:gd name="T10" fmla="*/ 43 w 48"/>
                <a:gd name="T11" fmla="*/ 0 h 59"/>
                <a:gd name="T12" fmla="*/ 6 w 48"/>
                <a:gd name="T13" fmla="*/ 23 h 59"/>
                <a:gd name="T14" fmla="*/ 5 w 48"/>
                <a:gd name="T15" fmla="*/ 25 h 59"/>
                <a:gd name="T16" fmla="*/ 4 w 48"/>
                <a:gd name="T17" fmla="*/ 26 h 59"/>
                <a:gd name="T18" fmla="*/ 8 w 48"/>
                <a:gd name="T19" fmla="*/ 50 h 59"/>
                <a:gd name="T20" fmla="*/ 11 w 48"/>
                <a:gd name="T21" fmla="*/ 53 h 59"/>
                <a:gd name="T22" fmla="*/ 11 w 48"/>
                <a:gd name="T23" fmla="*/ 53 h 59"/>
                <a:gd name="T24" fmla="*/ 39 w 48"/>
                <a:gd name="T25" fmla="*/ 47 h 59"/>
                <a:gd name="T26" fmla="*/ 39 w 48"/>
                <a:gd name="T27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59">
                  <a:moveTo>
                    <a:pt x="39" y="46"/>
                  </a:moveTo>
                  <a:cubicBezTo>
                    <a:pt x="40" y="45"/>
                    <a:pt x="40" y="44"/>
                    <a:pt x="40" y="43"/>
                  </a:cubicBezTo>
                  <a:cubicBezTo>
                    <a:pt x="48" y="25"/>
                    <a:pt x="44" y="2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1"/>
                    <a:pt x="19" y="7"/>
                    <a:pt x="6" y="23"/>
                  </a:cubicBezTo>
                  <a:cubicBezTo>
                    <a:pt x="6" y="24"/>
                    <a:pt x="5" y="24"/>
                    <a:pt x="5" y="25"/>
                  </a:cubicBezTo>
                  <a:cubicBezTo>
                    <a:pt x="4" y="25"/>
                    <a:pt x="4" y="26"/>
                    <a:pt x="4" y="26"/>
                  </a:cubicBezTo>
                  <a:cubicBezTo>
                    <a:pt x="0" y="34"/>
                    <a:pt x="1" y="44"/>
                    <a:pt x="8" y="50"/>
                  </a:cubicBezTo>
                  <a:cubicBezTo>
                    <a:pt x="9" y="51"/>
                    <a:pt x="10" y="52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21" y="59"/>
                    <a:pt x="33" y="56"/>
                    <a:pt x="39" y="47"/>
                  </a:cubicBezTo>
                  <a:lnTo>
                    <a:pt x="39" y="46"/>
                  </a:lnTo>
                  <a:close/>
                </a:path>
              </a:pathLst>
            </a:custGeom>
            <a:solidFill>
              <a:srgbClr val="009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3054">
              <a:extLst>
                <a:ext uri="{FF2B5EF4-FFF2-40B4-BE49-F238E27FC236}">
                  <a16:creationId xmlns:a16="http://schemas.microsoft.com/office/drawing/2014/main" id="{73B11F03-17E1-2338-EA09-482D9EDC3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1992312"/>
              <a:ext cx="49213" cy="57150"/>
            </a:xfrm>
            <a:custGeom>
              <a:avLst/>
              <a:gdLst>
                <a:gd name="T0" fmla="*/ 29 w 36"/>
                <a:gd name="T1" fmla="*/ 34 h 42"/>
                <a:gd name="T2" fmla="*/ 30 w 36"/>
                <a:gd name="T3" fmla="*/ 32 h 42"/>
                <a:gd name="T4" fmla="*/ 32 w 36"/>
                <a:gd name="T5" fmla="*/ 0 h 42"/>
                <a:gd name="T6" fmla="*/ 32 w 36"/>
                <a:gd name="T7" fmla="*/ 0 h 42"/>
                <a:gd name="T8" fmla="*/ 32 w 36"/>
                <a:gd name="T9" fmla="*/ 0 h 42"/>
                <a:gd name="T10" fmla="*/ 32 w 36"/>
                <a:gd name="T11" fmla="*/ 0 h 42"/>
                <a:gd name="T12" fmla="*/ 5 w 36"/>
                <a:gd name="T13" fmla="*/ 17 h 42"/>
                <a:gd name="T14" fmla="*/ 4 w 36"/>
                <a:gd name="T15" fmla="*/ 18 h 42"/>
                <a:gd name="T16" fmla="*/ 4 w 36"/>
                <a:gd name="T17" fmla="*/ 19 h 42"/>
                <a:gd name="T18" fmla="*/ 6 w 36"/>
                <a:gd name="T19" fmla="*/ 36 h 42"/>
                <a:gd name="T20" fmla="*/ 9 w 36"/>
                <a:gd name="T21" fmla="*/ 39 h 42"/>
                <a:gd name="T22" fmla="*/ 9 w 36"/>
                <a:gd name="T23" fmla="*/ 39 h 42"/>
                <a:gd name="T24" fmla="*/ 12 w 36"/>
                <a:gd name="T25" fmla="*/ 40 h 42"/>
                <a:gd name="T26" fmla="*/ 29 w 36"/>
                <a:gd name="T27" fmla="*/ 34 h 42"/>
                <a:gd name="T28" fmla="*/ 29 w 36"/>
                <a:gd name="T29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42">
                  <a:moveTo>
                    <a:pt x="29" y="34"/>
                  </a:moveTo>
                  <a:cubicBezTo>
                    <a:pt x="30" y="33"/>
                    <a:pt x="30" y="32"/>
                    <a:pt x="30" y="32"/>
                  </a:cubicBezTo>
                  <a:cubicBezTo>
                    <a:pt x="36" y="18"/>
                    <a:pt x="33" y="1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14" y="5"/>
                    <a:pt x="5" y="17"/>
                  </a:cubicBezTo>
                  <a:cubicBezTo>
                    <a:pt x="5" y="17"/>
                    <a:pt x="5" y="18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0" y="24"/>
                    <a:pt x="2" y="32"/>
                    <a:pt x="6" y="36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1" y="40"/>
                    <a:pt x="12" y="40"/>
                  </a:cubicBezTo>
                  <a:cubicBezTo>
                    <a:pt x="19" y="42"/>
                    <a:pt x="26" y="40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lose/>
                </a:path>
              </a:pathLst>
            </a:custGeom>
            <a:solidFill>
              <a:srgbClr val="009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3055">
              <a:extLst>
                <a:ext uri="{FF2B5EF4-FFF2-40B4-BE49-F238E27FC236}">
                  <a16:creationId xmlns:a16="http://schemas.microsoft.com/office/drawing/2014/main" id="{C3F4F8E3-A814-2885-4CB3-0710BF0AF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6" y="2035175"/>
              <a:ext cx="46038" cy="55563"/>
            </a:xfrm>
            <a:custGeom>
              <a:avLst/>
              <a:gdLst>
                <a:gd name="T0" fmla="*/ 28 w 34"/>
                <a:gd name="T1" fmla="*/ 32 h 41"/>
                <a:gd name="T2" fmla="*/ 28 w 34"/>
                <a:gd name="T3" fmla="*/ 31 h 41"/>
                <a:gd name="T4" fmla="*/ 31 w 34"/>
                <a:gd name="T5" fmla="*/ 0 h 41"/>
                <a:gd name="T6" fmla="*/ 31 w 34"/>
                <a:gd name="T7" fmla="*/ 0 h 41"/>
                <a:gd name="T8" fmla="*/ 31 w 34"/>
                <a:gd name="T9" fmla="*/ 0 h 41"/>
                <a:gd name="T10" fmla="*/ 31 w 34"/>
                <a:gd name="T11" fmla="*/ 0 h 41"/>
                <a:gd name="T12" fmla="*/ 5 w 34"/>
                <a:gd name="T13" fmla="*/ 16 h 41"/>
                <a:gd name="T14" fmla="*/ 4 w 34"/>
                <a:gd name="T15" fmla="*/ 18 h 41"/>
                <a:gd name="T16" fmla="*/ 3 w 34"/>
                <a:gd name="T17" fmla="*/ 18 h 41"/>
                <a:gd name="T18" fmla="*/ 6 w 34"/>
                <a:gd name="T19" fmla="*/ 35 h 41"/>
                <a:gd name="T20" fmla="*/ 8 w 34"/>
                <a:gd name="T21" fmla="*/ 37 h 41"/>
                <a:gd name="T22" fmla="*/ 8 w 34"/>
                <a:gd name="T23" fmla="*/ 37 h 41"/>
                <a:gd name="T24" fmla="*/ 11 w 34"/>
                <a:gd name="T25" fmla="*/ 39 h 41"/>
                <a:gd name="T26" fmla="*/ 27 w 34"/>
                <a:gd name="T27" fmla="*/ 33 h 41"/>
                <a:gd name="T28" fmla="*/ 28 w 34"/>
                <a:gd name="T29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41">
                  <a:moveTo>
                    <a:pt x="28" y="32"/>
                  </a:moveTo>
                  <a:cubicBezTo>
                    <a:pt x="28" y="32"/>
                    <a:pt x="28" y="31"/>
                    <a:pt x="28" y="31"/>
                  </a:cubicBezTo>
                  <a:cubicBezTo>
                    <a:pt x="34" y="18"/>
                    <a:pt x="31" y="1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1"/>
                    <a:pt x="13" y="5"/>
                    <a:pt x="5" y="16"/>
                  </a:cubicBezTo>
                  <a:cubicBezTo>
                    <a:pt x="4" y="17"/>
                    <a:pt x="4" y="17"/>
                    <a:pt x="4" y="18"/>
                  </a:cubicBezTo>
                  <a:cubicBezTo>
                    <a:pt x="4" y="18"/>
                    <a:pt x="3" y="18"/>
                    <a:pt x="3" y="18"/>
                  </a:cubicBezTo>
                  <a:cubicBezTo>
                    <a:pt x="0" y="24"/>
                    <a:pt x="1" y="31"/>
                    <a:pt x="6" y="35"/>
                  </a:cubicBezTo>
                  <a:cubicBezTo>
                    <a:pt x="7" y="36"/>
                    <a:pt x="7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8"/>
                    <a:pt x="10" y="38"/>
                    <a:pt x="11" y="39"/>
                  </a:cubicBezTo>
                  <a:cubicBezTo>
                    <a:pt x="17" y="41"/>
                    <a:pt x="24" y="38"/>
                    <a:pt x="27" y="33"/>
                  </a:cubicBezTo>
                  <a:cubicBezTo>
                    <a:pt x="27" y="33"/>
                    <a:pt x="28" y="33"/>
                    <a:pt x="28" y="32"/>
                  </a:cubicBezTo>
                  <a:close/>
                </a:path>
              </a:pathLst>
            </a:custGeom>
            <a:solidFill>
              <a:srgbClr val="009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3056">
              <a:extLst>
                <a:ext uri="{FF2B5EF4-FFF2-40B4-BE49-F238E27FC236}">
                  <a16:creationId xmlns:a16="http://schemas.microsoft.com/office/drawing/2014/main" id="{441A9866-BD76-F669-DB65-75A0CDD0B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763" y="2060575"/>
              <a:ext cx="314325" cy="146050"/>
            </a:xfrm>
            <a:custGeom>
              <a:avLst/>
              <a:gdLst>
                <a:gd name="T0" fmla="*/ 232 w 232"/>
                <a:gd name="T1" fmla="*/ 102 h 108"/>
                <a:gd name="T2" fmla="*/ 232 w 232"/>
                <a:gd name="T3" fmla="*/ 103 h 108"/>
                <a:gd name="T4" fmla="*/ 196 w 232"/>
                <a:gd name="T5" fmla="*/ 86 h 108"/>
                <a:gd name="T6" fmla="*/ 156 w 232"/>
                <a:gd name="T7" fmla="*/ 108 h 108"/>
                <a:gd name="T8" fmla="*/ 118 w 232"/>
                <a:gd name="T9" fmla="*/ 86 h 108"/>
                <a:gd name="T10" fmla="*/ 116 w 232"/>
                <a:gd name="T11" fmla="*/ 86 h 108"/>
                <a:gd name="T12" fmla="*/ 111 w 232"/>
                <a:gd name="T13" fmla="*/ 86 h 108"/>
                <a:gd name="T14" fmla="*/ 76 w 232"/>
                <a:gd name="T15" fmla="*/ 108 h 108"/>
                <a:gd name="T16" fmla="*/ 36 w 232"/>
                <a:gd name="T17" fmla="*/ 86 h 108"/>
                <a:gd name="T18" fmla="*/ 0 w 232"/>
                <a:gd name="T19" fmla="*/ 103 h 108"/>
                <a:gd name="T20" fmla="*/ 0 w 232"/>
                <a:gd name="T21" fmla="*/ 102 h 108"/>
                <a:gd name="T22" fmla="*/ 111 w 232"/>
                <a:gd name="T23" fmla="*/ 0 h 108"/>
                <a:gd name="T24" fmla="*/ 116 w 232"/>
                <a:gd name="T25" fmla="*/ 0 h 108"/>
                <a:gd name="T26" fmla="*/ 118 w 232"/>
                <a:gd name="T27" fmla="*/ 0 h 108"/>
                <a:gd name="T28" fmla="*/ 163 w 232"/>
                <a:gd name="T29" fmla="*/ 9 h 108"/>
                <a:gd name="T30" fmla="*/ 163 w 232"/>
                <a:gd name="T31" fmla="*/ 10 h 108"/>
                <a:gd name="T32" fmla="*/ 162 w 232"/>
                <a:gd name="T33" fmla="*/ 11 h 108"/>
                <a:gd name="T34" fmla="*/ 168 w 232"/>
                <a:gd name="T35" fmla="*/ 48 h 108"/>
                <a:gd name="T36" fmla="*/ 173 w 232"/>
                <a:gd name="T37" fmla="*/ 52 h 108"/>
                <a:gd name="T38" fmla="*/ 173 w 232"/>
                <a:gd name="T39" fmla="*/ 52 h 108"/>
                <a:gd name="T40" fmla="*/ 180 w 232"/>
                <a:gd name="T41" fmla="*/ 55 h 108"/>
                <a:gd name="T42" fmla="*/ 189 w 232"/>
                <a:gd name="T43" fmla="*/ 57 h 108"/>
                <a:gd name="T44" fmla="*/ 213 w 232"/>
                <a:gd name="T45" fmla="*/ 46 h 108"/>
                <a:gd name="T46" fmla="*/ 232 w 232"/>
                <a:gd name="T47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2" h="108">
                  <a:moveTo>
                    <a:pt x="232" y="102"/>
                  </a:moveTo>
                  <a:cubicBezTo>
                    <a:pt x="232" y="102"/>
                    <a:pt x="232" y="102"/>
                    <a:pt x="232" y="103"/>
                  </a:cubicBezTo>
                  <a:cubicBezTo>
                    <a:pt x="223" y="92"/>
                    <a:pt x="210" y="86"/>
                    <a:pt x="196" y="86"/>
                  </a:cubicBezTo>
                  <a:cubicBezTo>
                    <a:pt x="179" y="86"/>
                    <a:pt x="164" y="94"/>
                    <a:pt x="156" y="108"/>
                  </a:cubicBezTo>
                  <a:cubicBezTo>
                    <a:pt x="148" y="95"/>
                    <a:pt x="134" y="87"/>
                    <a:pt x="118" y="86"/>
                  </a:cubicBezTo>
                  <a:cubicBezTo>
                    <a:pt x="116" y="86"/>
                    <a:pt x="116" y="86"/>
                    <a:pt x="116" y="86"/>
                  </a:cubicBezTo>
                  <a:cubicBezTo>
                    <a:pt x="114" y="86"/>
                    <a:pt x="113" y="86"/>
                    <a:pt x="111" y="86"/>
                  </a:cubicBezTo>
                  <a:cubicBezTo>
                    <a:pt x="96" y="87"/>
                    <a:pt x="83" y="96"/>
                    <a:pt x="76" y="108"/>
                  </a:cubicBezTo>
                  <a:cubicBezTo>
                    <a:pt x="68" y="94"/>
                    <a:pt x="52" y="86"/>
                    <a:pt x="36" y="86"/>
                  </a:cubicBezTo>
                  <a:cubicBezTo>
                    <a:pt x="22" y="86"/>
                    <a:pt x="9" y="92"/>
                    <a:pt x="0" y="10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47"/>
                    <a:pt x="49" y="3"/>
                    <a:pt x="11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34" y="1"/>
                    <a:pt x="149" y="4"/>
                    <a:pt x="163" y="9"/>
                  </a:cubicBezTo>
                  <a:cubicBezTo>
                    <a:pt x="163" y="10"/>
                    <a:pt x="163" y="10"/>
                    <a:pt x="163" y="10"/>
                  </a:cubicBezTo>
                  <a:cubicBezTo>
                    <a:pt x="162" y="11"/>
                    <a:pt x="162" y="11"/>
                    <a:pt x="162" y="11"/>
                  </a:cubicBezTo>
                  <a:cubicBezTo>
                    <a:pt x="155" y="23"/>
                    <a:pt x="157" y="38"/>
                    <a:pt x="168" y="48"/>
                  </a:cubicBezTo>
                  <a:cubicBezTo>
                    <a:pt x="169" y="49"/>
                    <a:pt x="171" y="51"/>
                    <a:pt x="173" y="52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175" y="53"/>
                    <a:pt x="177" y="54"/>
                    <a:pt x="180" y="55"/>
                  </a:cubicBezTo>
                  <a:cubicBezTo>
                    <a:pt x="183" y="56"/>
                    <a:pt x="186" y="57"/>
                    <a:pt x="189" y="57"/>
                  </a:cubicBezTo>
                  <a:cubicBezTo>
                    <a:pt x="198" y="57"/>
                    <a:pt x="207" y="53"/>
                    <a:pt x="213" y="46"/>
                  </a:cubicBezTo>
                  <a:cubicBezTo>
                    <a:pt x="225" y="62"/>
                    <a:pt x="232" y="82"/>
                    <a:pt x="232" y="102"/>
                  </a:cubicBezTo>
                  <a:close/>
                </a:path>
              </a:pathLst>
            </a:custGeom>
            <a:noFill/>
            <a:ln w="1111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7661E7C-752B-91A3-488C-566CA2C407C8}"/>
              </a:ext>
            </a:extLst>
          </p:cNvPr>
          <p:cNvGrpSpPr>
            <a:grpSpLocks noChangeAspect="1"/>
          </p:cNvGrpSpPr>
          <p:nvPr/>
        </p:nvGrpSpPr>
        <p:grpSpPr>
          <a:xfrm>
            <a:off x="5480174" y="4215256"/>
            <a:ext cx="744334" cy="624598"/>
            <a:chOff x="2889251" y="531812"/>
            <a:chExt cx="957263" cy="803275"/>
          </a:xfrm>
        </p:grpSpPr>
        <p:sp>
          <p:nvSpPr>
            <p:cNvPr id="41" name="Freeform 2849">
              <a:extLst>
                <a:ext uri="{FF2B5EF4-FFF2-40B4-BE49-F238E27FC236}">
                  <a16:creationId xmlns:a16="http://schemas.microsoft.com/office/drawing/2014/main" id="{D7D76C2E-07DA-9000-99A4-75558F917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926" y="869950"/>
              <a:ext cx="146050" cy="269875"/>
            </a:xfrm>
            <a:custGeom>
              <a:avLst/>
              <a:gdLst>
                <a:gd name="T0" fmla="*/ 73 w 108"/>
                <a:gd name="T1" fmla="*/ 6 h 199"/>
                <a:gd name="T2" fmla="*/ 62 w 108"/>
                <a:gd name="T3" fmla="*/ 3 h 199"/>
                <a:gd name="T4" fmla="*/ 52 w 108"/>
                <a:gd name="T5" fmla="*/ 0 h 199"/>
                <a:gd name="T6" fmla="*/ 49 w 108"/>
                <a:gd name="T7" fmla="*/ 3 h 199"/>
                <a:gd name="T8" fmla="*/ 49 w 108"/>
                <a:gd name="T9" fmla="*/ 3 h 199"/>
                <a:gd name="T10" fmla="*/ 44 w 108"/>
                <a:gd name="T11" fmla="*/ 9 h 199"/>
                <a:gd name="T12" fmla="*/ 39 w 108"/>
                <a:gd name="T13" fmla="*/ 16 h 199"/>
                <a:gd name="T14" fmla="*/ 36 w 108"/>
                <a:gd name="T15" fmla="*/ 21 h 199"/>
                <a:gd name="T16" fmla="*/ 33 w 108"/>
                <a:gd name="T17" fmla="*/ 24 h 199"/>
                <a:gd name="T18" fmla="*/ 29 w 108"/>
                <a:gd name="T19" fmla="*/ 31 h 199"/>
                <a:gd name="T20" fmla="*/ 25 w 108"/>
                <a:gd name="T21" fmla="*/ 38 h 199"/>
                <a:gd name="T22" fmla="*/ 23 w 108"/>
                <a:gd name="T23" fmla="*/ 43 h 199"/>
                <a:gd name="T24" fmla="*/ 21 w 108"/>
                <a:gd name="T25" fmla="*/ 47 h 199"/>
                <a:gd name="T26" fmla="*/ 13 w 108"/>
                <a:gd name="T27" fmla="*/ 66 h 199"/>
                <a:gd name="T28" fmla="*/ 11 w 108"/>
                <a:gd name="T29" fmla="*/ 70 h 199"/>
                <a:gd name="T30" fmla="*/ 11 w 108"/>
                <a:gd name="T31" fmla="*/ 72 h 199"/>
                <a:gd name="T32" fmla="*/ 8 w 108"/>
                <a:gd name="T33" fmla="*/ 80 h 199"/>
                <a:gd name="T34" fmla="*/ 1 w 108"/>
                <a:gd name="T35" fmla="*/ 123 h 199"/>
                <a:gd name="T36" fmla="*/ 1 w 108"/>
                <a:gd name="T37" fmla="*/ 131 h 199"/>
                <a:gd name="T38" fmla="*/ 1 w 108"/>
                <a:gd name="T39" fmla="*/ 134 h 199"/>
                <a:gd name="T40" fmla="*/ 0 w 108"/>
                <a:gd name="T41" fmla="*/ 137 h 199"/>
                <a:gd name="T42" fmla="*/ 1 w 108"/>
                <a:gd name="T43" fmla="*/ 140 h 199"/>
                <a:gd name="T44" fmla="*/ 1 w 108"/>
                <a:gd name="T45" fmla="*/ 151 h 199"/>
                <a:gd name="T46" fmla="*/ 5 w 108"/>
                <a:gd name="T47" fmla="*/ 179 h 199"/>
                <a:gd name="T48" fmla="*/ 5 w 108"/>
                <a:gd name="T49" fmla="*/ 181 h 199"/>
                <a:gd name="T50" fmla="*/ 16 w 108"/>
                <a:gd name="T51" fmla="*/ 184 h 199"/>
                <a:gd name="T52" fmla="*/ 68 w 108"/>
                <a:gd name="T53" fmla="*/ 199 h 199"/>
                <a:gd name="T54" fmla="*/ 108 w 108"/>
                <a:gd name="T55" fmla="*/ 64 h 199"/>
                <a:gd name="T56" fmla="*/ 73 w 108"/>
                <a:gd name="T57" fmla="*/ 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99">
                  <a:moveTo>
                    <a:pt x="73" y="6"/>
                  </a:moveTo>
                  <a:cubicBezTo>
                    <a:pt x="62" y="3"/>
                    <a:pt x="62" y="3"/>
                    <a:pt x="62" y="3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1"/>
                    <a:pt x="50" y="2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7" y="5"/>
                    <a:pt x="46" y="7"/>
                    <a:pt x="44" y="9"/>
                  </a:cubicBezTo>
                  <a:cubicBezTo>
                    <a:pt x="43" y="11"/>
                    <a:pt x="41" y="13"/>
                    <a:pt x="39" y="16"/>
                  </a:cubicBezTo>
                  <a:cubicBezTo>
                    <a:pt x="38" y="17"/>
                    <a:pt x="37" y="19"/>
                    <a:pt x="36" y="21"/>
                  </a:cubicBezTo>
                  <a:cubicBezTo>
                    <a:pt x="35" y="22"/>
                    <a:pt x="34" y="23"/>
                    <a:pt x="33" y="24"/>
                  </a:cubicBezTo>
                  <a:cubicBezTo>
                    <a:pt x="32" y="27"/>
                    <a:pt x="30" y="29"/>
                    <a:pt x="29" y="31"/>
                  </a:cubicBezTo>
                  <a:cubicBezTo>
                    <a:pt x="28" y="34"/>
                    <a:pt x="26" y="36"/>
                    <a:pt x="25" y="38"/>
                  </a:cubicBezTo>
                  <a:cubicBezTo>
                    <a:pt x="24" y="40"/>
                    <a:pt x="23" y="41"/>
                    <a:pt x="23" y="43"/>
                  </a:cubicBezTo>
                  <a:cubicBezTo>
                    <a:pt x="22" y="44"/>
                    <a:pt x="21" y="45"/>
                    <a:pt x="21" y="47"/>
                  </a:cubicBezTo>
                  <a:cubicBezTo>
                    <a:pt x="18" y="53"/>
                    <a:pt x="15" y="60"/>
                    <a:pt x="13" y="66"/>
                  </a:cubicBezTo>
                  <a:cubicBezTo>
                    <a:pt x="12" y="68"/>
                    <a:pt x="12" y="69"/>
                    <a:pt x="11" y="70"/>
                  </a:cubicBezTo>
                  <a:cubicBezTo>
                    <a:pt x="11" y="71"/>
                    <a:pt x="11" y="72"/>
                    <a:pt x="11" y="72"/>
                  </a:cubicBezTo>
                  <a:cubicBezTo>
                    <a:pt x="10" y="75"/>
                    <a:pt x="9" y="78"/>
                    <a:pt x="8" y="80"/>
                  </a:cubicBezTo>
                  <a:cubicBezTo>
                    <a:pt x="4" y="94"/>
                    <a:pt x="2" y="108"/>
                    <a:pt x="1" y="123"/>
                  </a:cubicBezTo>
                  <a:cubicBezTo>
                    <a:pt x="1" y="125"/>
                    <a:pt x="1" y="128"/>
                    <a:pt x="1" y="131"/>
                  </a:cubicBezTo>
                  <a:cubicBezTo>
                    <a:pt x="1" y="132"/>
                    <a:pt x="1" y="133"/>
                    <a:pt x="1" y="134"/>
                  </a:cubicBezTo>
                  <a:cubicBezTo>
                    <a:pt x="0" y="135"/>
                    <a:pt x="0" y="136"/>
                    <a:pt x="0" y="137"/>
                  </a:cubicBezTo>
                  <a:cubicBezTo>
                    <a:pt x="0" y="138"/>
                    <a:pt x="0" y="139"/>
                    <a:pt x="1" y="140"/>
                  </a:cubicBezTo>
                  <a:cubicBezTo>
                    <a:pt x="1" y="143"/>
                    <a:pt x="1" y="147"/>
                    <a:pt x="1" y="151"/>
                  </a:cubicBezTo>
                  <a:cubicBezTo>
                    <a:pt x="2" y="161"/>
                    <a:pt x="3" y="170"/>
                    <a:pt x="5" y="179"/>
                  </a:cubicBezTo>
                  <a:cubicBezTo>
                    <a:pt x="5" y="180"/>
                    <a:pt x="5" y="180"/>
                    <a:pt x="5" y="181"/>
                  </a:cubicBezTo>
                  <a:cubicBezTo>
                    <a:pt x="16" y="184"/>
                    <a:pt x="16" y="184"/>
                    <a:pt x="16" y="184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08" y="64"/>
                    <a:pt x="108" y="64"/>
                    <a:pt x="108" y="64"/>
                  </a:cubicBezTo>
                  <a:lnTo>
                    <a:pt x="73" y="6"/>
                  </a:lnTo>
                  <a:close/>
                </a:path>
              </a:pathLst>
            </a:custGeom>
            <a:solidFill>
              <a:srgbClr val="FFC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Rectangle 2850">
              <a:extLst>
                <a:ext uri="{FF2B5EF4-FFF2-40B4-BE49-F238E27FC236}">
                  <a16:creationId xmlns:a16="http://schemas.microsoft.com/office/drawing/2014/main" id="{23E23E42-7B61-7CB2-0409-8E400A0B5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4063" y="1190625"/>
              <a:ext cx="36513" cy="23813"/>
            </a:xfrm>
            <a:prstGeom prst="rect">
              <a:avLst/>
            </a:prstGeom>
            <a:solidFill>
              <a:srgbClr val="FFC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2851">
              <a:extLst>
                <a:ext uri="{FF2B5EF4-FFF2-40B4-BE49-F238E27FC236}">
                  <a16:creationId xmlns:a16="http://schemas.microsoft.com/office/drawing/2014/main" id="{C2D1C418-A1DB-9036-6F5E-6C613C947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6" y="1155700"/>
              <a:ext cx="174625" cy="131763"/>
            </a:xfrm>
            <a:custGeom>
              <a:avLst/>
              <a:gdLst>
                <a:gd name="T0" fmla="*/ 110 w 110"/>
                <a:gd name="T1" fmla="*/ 25 h 83"/>
                <a:gd name="T2" fmla="*/ 107 w 110"/>
                <a:gd name="T3" fmla="*/ 0 h 83"/>
                <a:gd name="T4" fmla="*/ 5 w 110"/>
                <a:gd name="T5" fmla="*/ 8 h 83"/>
                <a:gd name="T6" fmla="*/ 0 w 110"/>
                <a:gd name="T7" fmla="*/ 32 h 83"/>
                <a:gd name="T8" fmla="*/ 10 w 110"/>
                <a:gd name="T9" fmla="*/ 32 h 83"/>
                <a:gd name="T10" fmla="*/ 9 w 110"/>
                <a:gd name="T11" fmla="*/ 68 h 83"/>
                <a:gd name="T12" fmla="*/ 30 w 110"/>
                <a:gd name="T13" fmla="*/ 83 h 83"/>
                <a:gd name="T14" fmla="*/ 30 w 110"/>
                <a:gd name="T15" fmla="*/ 30 h 83"/>
                <a:gd name="T16" fmla="*/ 110 w 110"/>
                <a:gd name="T17" fmla="*/ 2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83">
                  <a:moveTo>
                    <a:pt x="110" y="25"/>
                  </a:moveTo>
                  <a:lnTo>
                    <a:pt x="107" y="0"/>
                  </a:lnTo>
                  <a:lnTo>
                    <a:pt x="5" y="8"/>
                  </a:lnTo>
                  <a:lnTo>
                    <a:pt x="0" y="32"/>
                  </a:lnTo>
                  <a:lnTo>
                    <a:pt x="10" y="32"/>
                  </a:lnTo>
                  <a:lnTo>
                    <a:pt x="9" y="68"/>
                  </a:lnTo>
                  <a:lnTo>
                    <a:pt x="30" y="83"/>
                  </a:lnTo>
                  <a:lnTo>
                    <a:pt x="30" y="30"/>
                  </a:lnTo>
                  <a:lnTo>
                    <a:pt x="110" y="25"/>
                  </a:lnTo>
                  <a:close/>
                </a:path>
              </a:pathLst>
            </a:custGeom>
            <a:solidFill>
              <a:srgbClr val="FFC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2852">
              <a:extLst>
                <a:ext uri="{FF2B5EF4-FFF2-40B4-BE49-F238E27FC236}">
                  <a16:creationId xmlns:a16="http://schemas.microsoft.com/office/drawing/2014/main" id="{943E9F25-D66C-C5CD-CE37-82F830FE5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813" y="1184275"/>
              <a:ext cx="92075" cy="92075"/>
            </a:xfrm>
            <a:custGeom>
              <a:avLst/>
              <a:gdLst>
                <a:gd name="T0" fmla="*/ 0 w 58"/>
                <a:gd name="T1" fmla="*/ 26 h 58"/>
                <a:gd name="T2" fmla="*/ 50 w 58"/>
                <a:gd name="T3" fmla="*/ 0 h 58"/>
                <a:gd name="T4" fmla="*/ 58 w 58"/>
                <a:gd name="T5" fmla="*/ 13 h 58"/>
                <a:gd name="T6" fmla="*/ 42 w 58"/>
                <a:gd name="T7" fmla="*/ 26 h 58"/>
                <a:gd name="T8" fmla="*/ 55 w 58"/>
                <a:gd name="T9" fmla="*/ 52 h 58"/>
                <a:gd name="T10" fmla="*/ 42 w 58"/>
                <a:gd name="T11" fmla="*/ 58 h 58"/>
                <a:gd name="T12" fmla="*/ 29 w 58"/>
                <a:gd name="T13" fmla="*/ 33 h 58"/>
                <a:gd name="T14" fmla="*/ 6 w 58"/>
                <a:gd name="T15" fmla="*/ 39 h 58"/>
                <a:gd name="T16" fmla="*/ 0 w 58"/>
                <a:gd name="T17" fmla="*/ 2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58">
                  <a:moveTo>
                    <a:pt x="0" y="26"/>
                  </a:moveTo>
                  <a:lnTo>
                    <a:pt x="50" y="0"/>
                  </a:lnTo>
                  <a:lnTo>
                    <a:pt x="58" y="13"/>
                  </a:lnTo>
                  <a:lnTo>
                    <a:pt x="42" y="26"/>
                  </a:lnTo>
                  <a:lnTo>
                    <a:pt x="55" y="52"/>
                  </a:lnTo>
                  <a:lnTo>
                    <a:pt x="42" y="58"/>
                  </a:lnTo>
                  <a:lnTo>
                    <a:pt x="29" y="33"/>
                  </a:lnTo>
                  <a:lnTo>
                    <a:pt x="6" y="39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C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2853">
              <a:extLst>
                <a:ext uri="{FF2B5EF4-FFF2-40B4-BE49-F238E27FC236}">
                  <a16:creationId xmlns:a16="http://schemas.microsoft.com/office/drawing/2014/main" id="{00B13152-0157-B572-DF24-4AF9A9D6E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0426" y="1090612"/>
              <a:ext cx="117475" cy="107950"/>
            </a:xfrm>
            <a:custGeom>
              <a:avLst/>
              <a:gdLst>
                <a:gd name="T0" fmla="*/ 0 w 74"/>
                <a:gd name="T1" fmla="*/ 28 h 68"/>
                <a:gd name="T2" fmla="*/ 23 w 74"/>
                <a:gd name="T3" fmla="*/ 68 h 68"/>
                <a:gd name="T4" fmla="*/ 74 w 74"/>
                <a:gd name="T5" fmla="*/ 41 h 68"/>
                <a:gd name="T6" fmla="*/ 55 w 74"/>
                <a:gd name="T7" fmla="*/ 0 h 68"/>
                <a:gd name="T8" fmla="*/ 0 w 74"/>
                <a:gd name="T9" fmla="*/ 2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68">
                  <a:moveTo>
                    <a:pt x="0" y="28"/>
                  </a:moveTo>
                  <a:lnTo>
                    <a:pt x="23" y="68"/>
                  </a:lnTo>
                  <a:lnTo>
                    <a:pt x="74" y="41"/>
                  </a:lnTo>
                  <a:lnTo>
                    <a:pt x="55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C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2854">
              <a:extLst>
                <a:ext uri="{FF2B5EF4-FFF2-40B4-BE49-F238E27FC236}">
                  <a16:creationId xmlns:a16="http://schemas.microsoft.com/office/drawing/2014/main" id="{237B88B2-D3CD-8920-E05E-E81AF744D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738" y="1017587"/>
              <a:ext cx="138113" cy="136525"/>
            </a:xfrm>
            <a:custGeom>
              <a:avLst/>
              <a:gdLst>
                <a:gd name="T0" fmla="*/ 46 w 101"/>
                <a:gd name="T1" fmla="*/ 55 h 101"/>
                <a:gd name="T2" fmla="*/ 46 w 101"/>
                <a:gd name="T3" fmla="*/ 55 h 101"/>
                <a:gd name="T4" fmla="*/ 95 w 101"/>
                <a:gd name="T5" fmla="*/ 101 h 101"/>
                <a:gd name="T6" fmla="*/ 101 w 101"/>
                <a:gd name="T7" fmla="*/ 84 h 101"/>
                <a:gd name="T8" fmla="*/ 61 w 101"/>
                <a:gd name="T9" fmla="*/ 47 h 101"/>
                <a:gd name="T10" fmla="*/ 59 w 101"/>
                <a:gd name="T11" fmla="*/ 46 h 101"/>
                <a:gd name="T12" fmla="*/ 11 w 101"/>
                <a:gd name="T13" fmla="*/ 0 h 101"/>
                <a:gd name="T14" fmla="*/ 8 w 101"/>
                <a:gd name="T15" fmla="*/ 4 h 101"/>
                <a:gd name="T16" fmla="*/ 5 w 101"/>
                <a:gd name="T17" fmla="*/ 7 h 101"/>
                <a:gd name="T18" fmla="*/ 0 w 101"/>
                <a:gd name="T19" fmla="*/ 12 h 101"/>
                <a:gd name="T20" fmla="*/ 34 w 101"/>
                <a:gd name="T21" fmla="*/ 44 h 101"/>
                <a:gd name="T22" fmla="*/ 39 w 101"/>
                <a:gd name="T23" fmla="*/ 48 h 101"/>
                <a:gd name="T24" fmla="*/ 46 w 101"/>
                <a:gd name="T25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101">
                  <a:moveTo>
                    <a:pt x="46" y="55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48" y="55"/>
                    <a:pt x="93" y="100"/>
                    <a:pt x="95" y="101"/>
                  </a:cubicBezTo>
                  <a:cubicBezTo>
                    <a:pt x="101" y="84"/>
                    <a:pt x="101" y="84"/>
                    <a:pt x="101" y="84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8"/>
                    <a:pt x="39" y="48"/>
                    <a:pt x="39" y="48"/>
                  </a:cubicBezTo>
                  <a:lnTo>
                    <a:pt x="46" y="55"/>
                  </a:lnTo>
                  <a:close/>
                </a:path>
              </a:pathLst>
            </a:custGeom>
            <a:solidFill>
              <a:srgbClr val="FFC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2855">
              <a:extLst>
                <a:ext uri="{FF2B5EF4-FFF2-40B4-BE49-F238E27FC236}">
                  <a16:creationId xmlns:a16="http://schemas.microsoft.com/office/drawing/2014/main" id="{9E1666B2-0D33-BD0C-C4DD-105BFD319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1688" y="873125"/>
              <a:ext cx="165100" cy="157163"/>
            </a:xfrm>
            <a:custGeom>
              <a:avLst/>
              <a:gdLst>
                <a:gd name="T0" fmla="*/ 0 w 104"/>
                <a:gd name="T1" fmla="*/ 79 h 99"/>
                <a:gd name="T2" fmla="*/ 21 w 104"/>
                <a:gd name="T3" fmla="*/ 99 h 99"/>
                <a:gd name="T4" fmla="*/ 104 w 104"/>
                <a:gd name="T5" fmla="*/ 21 h 99"/>
                <a:gd name="T6" fmla="*/ 83 w 104"/>
                <a:gd name="T7" fmla="*/ 0 h 99"/>
                <a:gd name="T8" fmla="*/ 0 w 104"/>
                <a:gd name="T9" fmla="*/ 7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9">
                  <a:moveTo>
                    <a:pt x="0" y="79"/>
                  </a:moveTo>
                  <a:lnTo>
                    <a:pt x="21" y="99"/>
                  </a:lnTo>
                  <a:lnTo>
                    <a:pt x="104" y="21"/>
                  </a:lnTo>
                  <a:lnTo>
                    <a:pt x="83" y="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C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2856">
              <a:extLst>
                <a:ext uri="{FF2B5EF4-FFF2-40B4-BE49-F238E27FC236}">
                  <a16:creationId xmlns:a16="http://schemas.microsoft.com/office/drawing/2014/main" id="{D8DA9E55-F59E-36E9-604D-D26FA3223D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8513" y="868362"/>
              <a:ext cx="173038" cy="168275"/>
            </a:xfrm>
            <a:custGeom>
              <a:avLst/>
              <a:gdLst>
                <a:gd name="T0" fmla="*/ 123 w 128"/>
                <a:gd name="T1" fmla="*/ 18 h 124"/>
                <a:gd name="T2" fmla="*/ 120 w 128"/>
                <a:gd name="T3" fmla="*/ 15 h 124"/>
                <a:gd name="T4" fmla="*/ 120 w 128"/>
                <a:gd name="T5" fmla="*/ 15 h 124"/>
                <a:gd name="T6" fmla="*/ 115 w 128"/>
                <a:gd name="T7" fmla="*/ 9 h 124"/>
                <a:gd name="T8" fmla="*/ 115 w 128"/>
                <a:gd name="T9" fmla="*/ 9 h 124"/>
                <a:gd name="T10" fmla="*/ 111 w 128"/>
                <a:gd name="T11" fmla="*/ 6 h 124"/>
                <a:gd name="T12" fmla="*/ 91 w 128"/>
                <a:gd name="T13" fmla="*/ 5 h 124"/>
                <a:gd name="T14" fmla="*/ 16 w 128"/>
                <a:gd name="T15" fmla="*/ 76 h 124"/>
                <a:gd name="T16" fmla="*/ 9 w 128"/>
                <a:gd name="T17" fmla="*/ 83 h 124"/>
                <a:gd name="T18" fmla="*/ 6 w 128"/>
                <a:gd name="T19" fmla="*/ 86 h 124"/>
                <a:gd name="T20" fmla="*/ 5 w 128"/>
                <a:gd name="T21" fmla="*/ 106 h 124"/>
                <a:gd name="T22" fmla="*/ 17 w 128"/>
                <a:gd name="T23" fmla="*/ 118 h 124"/>
                <a:gd name="T24" fmla="*/ 37 w 128"/>
                <a:gd name="T25" fmla="*/ 119 h 124"/>
                <a:gd name="T26" fmla="*/ 40 w 128"/>
                <a:gd name="T27" fmla="*/ 116 h 124"/>
                <a:gd name="T28" fmla="*/ 47 w 128"/>
                <a:gd name="T29" fmla="*/ 109 h 124"/>
                <a:gd name="T30" fmla="*/ 122 w 128"/>
                <a:gd name="T31" fmla="*/ 38 h 124"/>
                <a:gd name="T32" fmla="*/ 123 w 128"/>
                <a:gd name="T33" fmla="*/ 18 h 124"/>
                <a:gd name="T34" fmla="*/ 22 w 128"/>
                <a:gd name="T35" fmla="*/ 114 h 124"/>
                <a:gd name="T36" fmla="*/ 10 w 128"/>
                <a:gd name="T37" fmla="*/ 101 h 124"/>
                <a:gd name="T38" fmla="*/ 11 w 128"/>
                <a:gd name="T39" fmla="*/ 91 h 124"/>
                <a:gd name="T40" fmla="*/ 14 w 128"/>
                <a:gd name="T41" fmla="*/ 89 h 124"/>
                <a:gd name="T42" fmla="*/ 21 w 128"/>
                <a:gd name="T43" fmla="*/ 82 h 124"/>
                <a:gd name="T44" fmla="*/ 96 w 128"/>
                <a:gd name="T45" fmla="*/ 10 h 124"/>
                <a:gd name="T46" fmla="*/ 106 w 128"/>
                <a:gd name="T47" fmla="*/ 11 h 124"/>
                <a:gd name="T48" fmla="*/ 118 w 128"/>
                <a:gd name="T49" fmla="*/ 23 h 124"/>
                <a:gd name="T50" fmla="*/ 117 w 128"/>
                <a:gd name="T51" fmla="*/ 33 h 124"/>
                <a:gd name="T52" fmla="*/ 42 w 128"/>
                <a:gd name="T53" fmla="*/ 105 h 124"/>
                <a:gd name="T54" fmla="*/ 35 w 128"/>
                <a:gd name="T55" fmla="*/ 111 h 124"/>
                <a:gd name="T56" fmla="*/ 32 w 128"/>
                <a:gd name="T57" fmla="*/ 114 h 124"/>
                <a:gd name="T58" fmla="*/ 22 w 128"/>
                <a:gd name="T59" fmla="*/ 11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8" h="124">
                  <a:moveTo>
                    <a:pt x="123" y="18"/>
                  </a:moveTo>
                  <a:cubicBezTo>
                    <a:pt x="120" y="15"/>
                    <a:pt x="120" y="15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6" y="0"/>
                    <a:pt x="97" y="0"/>
                    <a:pt x="91" y="5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0" y="92"/>
                    <a:pt x="0" y="101"/>
                    <a:pt x="5" y="10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22" y="124"/>
                    <a:pt x="31" y="124"/>
                    <a:pt x="37" y="119"/>
                  </a:cubicBezTo>
                  <a:cubicBezTo>
                    <a:pt x="40" y="116"/>
                    <a:pt x="40" y="116"/>
                    <a:pt x="40" y="116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122" y="38"/>
                    <a:pt x="122" y="38"/>
                    <a:pt x="122" y="38"/>
                  </a:cubicBezTo>
                  <a:cubicBezTo>
                    <a:pt x="128" y="33"/>
                    <a:pt x="128" y="24"/>
                    <a:pt x="123" y="18"/>
                  </a:cubicBezTo>
                  <a:close/>
                  <a:moveTo>
                    <a:pt x="22" y="114"/>
                  </a:moveTo>
                  <a:cubicBezTo>
                    <a:pt x="10" y="101"/>
                    <a:pt x="10" y="101"/>
                    <a:pt x="10" y="101"/>
                  </a:cubicBezTo>
                  <a:cubicBezTo>
                    <a:pt x="8" y="99"/>
                    <a:pt x="8" y="94"/>
                    <a:pt x="11" y="91"/>
                  </a:cubicBezTo>
                  <a:cubicBezTo>
                    <a:pt x="14" y="89"/>
                    <a:pt x="14" y="89"/>
                    <a:pt x="14" y="89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9" y="8"/>
                    <a:pt x="103" y="8"/>
                    <a:pt x="106" y="11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20" y="26"/>
                    <a:pt x="120" y="30"/>
                    <a:pt x="117" y="33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29" y="116"/>
                    <a:pt x="25" y="116"/>
                    <a:pt x="22" y="114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2857">
              <a:extLst>
                <a:ext uri="{FF2B5EF4-FFF2-40B4-BE49-F238E27FC236}">
                  <a16:creationId xmlns:a16="http://schemas.microsoft.com/office/drawing/2014/main" id="{2BBFF1D5-7E05-122F-7B1D-3CE5DC9F6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276" y="858837"/>
              <a:ext cx="92075" cy="168275"/>
            </a:xfrm>
            <a:custGeom>
              <a:avLst/>
              <a:gdLst>
                <a:gd name="T0" fmla="*/ 20 w 68"/>
                <a:gd name="T1" fmla="*/ 123 h 124"/>
                <a:gd name="T2" fmla="*/ 20 w 68"/>
                <a:gd name="T3" fmla="*/ 118 h 124"/>
                <a:gd name="T4" fmla="*/ 9 w 68"/>
                <a:gd name="T5" fmla="*/ 106 h 124"/>
                <a:gd name="T6" fmla="*/ 67 w 68"/>
                <a:gd name="T7" fmla="*/ 38 h 124"/>
                <a:gd name="T8" fmla="*/ 67 w 68"/>
                <a:gd name="T9" fmla="*/ 34 h 124"/>
                <a:gd name="T10" fmla="*/ 37 w 68"/>
                <a:gd name="T11" fmla="*/ 2 h 124"/>
                <a:gd name="T12" fmla="*/ 32 w 68"/>
                <a:gd name="T13" fmla="*/ 2 h 124"/>
                <a:gd name="T14" fmla="*/ 17 w 68"/>
                <a:gd name="T15" fmla="*/ 16 h 124"/>
                <a:gd name="T16" fmla="*/ 17 w 68"/>
                <a:gd name="T17" fmla="*/ 21 h 124"/>
                <a:gd name="T18" fmla="*/ 22 w 68"/>
                <a:gd name="T19" fmla="*/ 22 h 124"/>
                <a:gd name="T20" fmla="*/ 34 w 68"/>
                <a:gd name="T21" fmla="*/ 10 h 124"/>
                <a:gd name="T22" fmla="*/ 59 w 68"/>
                <a:gd name="T23" fmla="*/ 36 h 124"/>
                <a:gd name="T24" fmla="*/ 2 w 68"/>
                <a:gd name="T25" fmla="*/ 104 h 124"/>
                <a:gd name="T26" fmla="*/ 2 w 68"/>
                <a:gd name="T27" fmla="*/ 109 h 124"/>
                <a:gd name="T28" fmla="*/ 15 w 68"/>
                <a:gd name="T29" fmla="*/ 123 h 124"/>
                <a:gd name="T30" fmla="*/ 20 w 68"/>
                <a:gd name="T31" fmla="*/ 12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" h="124">
                  <a:moveTo>
                    <a:pt x="20" y="123"/>
                  </a:moveTo>
                  <a:cubicBezTo>
                    <a:pt x="21" y="121"/>
                    <a:pt x="21" y="119"/>
                    <a:pt x="20" y="118"/>
                  </a:cubicBezTo>
                  <a:cubicBezTo>
                    <a:pt x="9" y="106"/>
                    <a:pt x="9" y="106"/>
                    <a:pt x="9" y="10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8" y="37"/>
                    <a:pt x="68" y="35"/>
                    <a:pt x="67" y="3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5" y="1"/>
                    <a:pt x="33" y="0"/>
                    <a:pt x="32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5" y="18"/>
                    <a:pt x="15" y="20"/>
                    <a:pt x="17" y="21"/>
                  </a:cubicBezTo>
                  <a:cubicBezTo>
                    <a:pt x="18" y="23"/>
                    <a:pt x="20" y="23"/>
                    <a:pt x="22" y="2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6"/>
                    <a:pt x="0" y="108"/>
                    <a:pt x="2" y="109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16" y="124"/>
                    <a:pt x="18" y="124"/>
                    <a:pt x="20" y="123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2858">
              <a:extLst>
                <a:ext uri="{FF2B5EF4-FFF2-40B4-BE49-F238E27FC236}">
                  <a16:creationId xmlns:a16="http://schemas.microsoft.com/office/drawing/2014/main" id="{CCB7677D-A9D4-B23B-8B09-413ACB97A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1388" y="1009650"/>
              <a:ext cx="153988" cy="152400"/>
            </a:xfrm>
            <a:custGeom>
              <a:avLst/>
              <a:gdLst>
                <a:gd name="T0" fmla="*/ 106 w 113"/>
                <a:gd name="T1" fmla="*/ 81 h 112"/>
                <a:gd name="T2" fmla="*/ 72 w 113"/>
                <a:gd name="T3" fmla="*/ 51 h 112"/>
                <a:gd name="T4" fmla="*/ 32 w 113"/>
                <a:gd name="T5" fmla="*/ 14 h 112"/>
                <a:gd name="T6" fmla="*/ 20 w 113"/>
                <a:gd name="T7" fmla="*/ 1 h 112"/>
                <a:gd name="T8" fmla="*/ 14 w 113"/>
                <a:gd name="T9" fmla="*/ 1 h 112"/>
                <a:gd name="T10" fmla="*/ 11 w 113"/>
                <a:gd name="T11" fmla="*/ 5 h 112"/>
                <a:gd name="T12" fmla="*/ 11 w 113"/>
                <a:gd name="T13" fmla="*/ 5 h 112"/>
                <a:gd name="T14" fmla="*/ 6 w 113"/>
                <a:gd name="T15" fmla="*/ 10 h 112"/>
                <a:gd name="T16" fmla="*/ 1 w 113"/>
                <a:gd name="T17" fmla="*/ 14 h 112"/>
                <a:gd name="T18" fmla="*/ 1 w 113"/>
                <a:gd name="T19" fmla="*/ 19 h 112"/>
                <a:gd name="T20" fmla="*/ 12 w 113"/>
                <a:gd name="T21" fmla="*/ 30 h 112"/>
                <a:gd name="T22" fmla="*/ 29 w 113"/>
                <a:gd name="T23" fmla="*/ 47 h 112"/>
                <a:gd name="T24" fmla="*/ 96 w 113"/>
                <a:gd name="T25" fmla="*/ 111 h 112"/>
                <a:gd name="T26" fmla="*/ 97 w 113"/>
                <a:gd name="T27" fmla="*/ 112 h 112"/>
                <a:gd name="T28" fmla="*/ 102 w 113"/>
                <a:gd name="T29" fmla="*/ 108 h 112"/>
                <a:gd name="T30" fmla="*/ 103 w 113"/>
                <a:gd name="T31" fmla="*/ 108 h 112"/>
                <a:gd name="T32" fmla="*/ 100 w 113"/>
                <a:gd name="T33" fmla="*/ 105 h 112"/>
                <a:gd name="T34" fmla="*/ 99 w 113"/>
                <a:gd name="T35" fmla="*/ 104 h 112"/>
                <a:gd name="T36" fmla="*/ 42 w 113"/>
                <a:gd name="T37" fmla="*/ 49 h 112"/>
                <a:gd name="T38" fmla="*/ 18 w 113"/>
                <a:gd name="T39" fmla="*/ 26 h 112"/>
                <a:gd name="T40" fmla="*/ 9 w 113"/>
                <a:gd name="T41" fmla="*/ 16 h 112"/>
                <a:gd name="T42" fmla="*/ 17 w 113"/>
                <a:gd name="T43" fmla="*/ 9 h 112"/>
                <a:gd name="T44" fmla="*/ 27 w 113"/>
                <a:gd name="T45" fmla="*/ 19 h 112"/>
                <a:gd name="T46" fmla="*/ 62 w 113"/>
                <a:gd name="T47" fmla="*/ 51 h 112"/>
                <a:gd name="T48" fmla="*/ 65 w 113"/>
                <a:gd name="T49" fmla="*/ 54 h 112"/>
                <a:gd name="T50" fmla="*/ 104 w 113"/>
                <a:gd name="T51" fmla="*/ 88 h 112"/>
                <a:gd name="T52" fmla="*/ 105 w 113"/>
                <a:gd name="T53" fmla="*/ 89 h 112"/>
                <a:gd name="T54" fmla="*/ 108 w 113"/>
                <a:gd name="T55" fmla="*/ 92 h 112"/>
                <a:gd name="T56" fmla="*/ 113 w 113"/>
                <a:gd name="T57" fmla="*/ 87 h 112"/>
                <a:gd name="T58" fmla="*/ 106 w 113"/>
                <a:gd name="T59" fmla="*/ 8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3" h="112">
                  <a:moveTo>
                    <a:pt x="106" y="81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0"/>
                    <a:pt x="16" y="0"/>
                    <a:pt x="14" y="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7"/>
                    <a:pt x="1" y="1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96" y="111"/>
                    <a:pt x="96" y="111"/>
                    <a:pt x="96" y="111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99" y="111"/>
                    <a:pt x="100" y="109"/>
                    <a:pt x="102" y="108"/>
                  </a:cubicBezTo>
                  <a:cubicBezTo>
                    <a:pt x="102" y="108"/>
                    <a:pt x="103" y="108"/>
                    <a:pt x="103" y="108"/>
                  </a:cubicBezTo>
                  <a:cubicBezTo>
                    <a:pt x="100" y="105"/>
                    <a:pt x="100" y="105"/>
                    <a:pt x="100" y="105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5" y="89"/>
                    <a:pt x="105" y="89"/>
                    <a:pt x="105" y="89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10" y="90"/>
                    <a:pt x="112" y="89"/>
                    <a:pt x="113" y="87"/>
                  </a:cubicBezTo>
                  <a:lnTo>
                    <a:pt x="106" y="81"/>
                  </a:ln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2859">
              <a:extLst>
                <a:ext uri="{FF2B5EF4-FFF2-40B4-BE49-F238E27FC236}">
                  <a16:creationId xmlns:a16="http://schemas.microsoft.com/office/drawing/2014/main" id="{E5A27BD1-9D5F-17DF-95B1-4D40D690B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9251" y="533400"/>
              <a:ext cx="57150" cy="65088"/>
            </a:xfrm>
            <a:custGeom>
              <a:avLst/>
              <a:gdLst>
                <a:gd name="T0" fmla="*/ 0 w 36"/>
                <a:gd name="T1" fmla="*/ 41 h 41"/>
                <a:gd name="T2" fmla="*/ 0 w 36"/>
                <a:gd name="T3" fmla="*/ 0 h 41"/>
                <a:gd name="T4" fmla="*/ 9 w 36"/>
                <a:gd name="T5" fmla="*/ 0 h 41"/>
                <a:gd name="T6" fmla="*/ 9 w 36"/>
                <a:gd name="T7" fmla="*/ 17 h 41"/>
                <a:gd name="T8" fmla="*/ 12 w 36"/>
                <a:gd name="T9" fmla="*/ 17 h 41"/>
                <a:gd name="T10" fmla="*/ 26 w 36"/>
                <a:gd name="T11" fmla="*/ 0 h 41"/>
                <a:gd name="T12" fmla="*/ 36 w 36"/>
                <a:gd name="T13" fmla="*/ 0 h 41"/>
                <a:gd name="T14" fmla="*/ 19 w 36"/>
                <a:gd name="T15" fmla="*/ 19 h 41"/>
                <a:gd name="T16" fmla="*/ 36 w 36"/>
                <a:gd name="T17" fmla="*/ 41 h 41"/>
                <a:gd name="T18" fmla="*/ 26 w 36"/>
                <a:gd name="T19" fmla="*/ 41 h 41"/>
                <a:gd name="T20" fmla="*/ 12 w 36"/>
                <a:gd name="T21" fmla="*/ 23 h 41"/>
                <a:gd name="T22" fmla="*/ 9 w 36"/>
                <a:gd name="T23" fmla="*/ 23 h 41"/>
                <a:gd name="T24" fmla="*/ 9 w 36"/>
                <a:gd name="T25" fmla="*/ 41 h 41"/>
                <a:gd name="T26" fmla="*/ 0 w 36"/>
                <a:gd name="T2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41">
                  <a:moveTo>
                    <a:pt x="0" y="4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26" y="0"/>
                  </a:lnTo>
                  <a:lnTo>
                    <a:pt x="36" y="0"/>
                  </a:lnTo>
                  <a:lnTo>
                    <a:pt x="19" y="19"/>
                  </a:lnTo>
                  <a:lnTo>
                    <a:pt x="36" y="41"/>
                  </a:lnTo>
                  <a:lnTo>
                    <a:pt x="26" y="41"/>
                  </a:lnTo>
                  <a:lnTo>
                    <a:pt x="12" y="23"/>
                  </a:lnTo>
                  <a:lnTo>
                    <a:pt x="9" y="23"/>
                  </a:lnTo>
                  <a:lnTo>
                    <a:pt x="9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2860">
              <a:extLst>
                <a:ext uri="{FF2B5EF4-FFF2-40B4-BE49-F238E27FC236}">
                  <a16:creationId xmlns:a16="http://schemas.microsoft.com/office/drawing/2014/main" id="{E85C8F46-8A2A-6743-8D77-80E3AE66E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5926" y="533400"/>
              <a:ext cx="55563" cy="65088"/>
            </a:xfrm>
            <a:custGeom>
              <a:avLst/>
              <a:gdLst>
                <a:gd name="T0" fmla="*/ 0 w 35"/>
                <a:gd name="T1" fmla="*/ 41 h 41"/>
                <a:gd name="T2" fmla="*/ 0 w 35"/>
                <a:gd name="T3" fmla="*/ 0 h 41"/>
                <a:gd name="T4" fmla="*/ 8 w 35"/>
                <a:gd name="T5" fmla="*/ 0 h 41"/>
                <a:gd name="T6" fmla="*/ 8 w 35"/>
                <a:gd name="T7" fmla="*/ 27 h 41"/>
                <a:gd name="T8" fmla="*/ 26 w 35"/>
                <a:gd name="T9" fmla="*/ 0 h 41"/>
                <a:gd name="T10" fmla="*/ 35 w 35"/>
                <a:gd name="T11" fmla="*/ 0 h 41"/>
                <a:gd name="T12" fmla="*/ 35 w 35"/>
                <a:gd name="T13" fmla="*/ 41 h 41"/>
                <a:gd name="T14" fmla="*/ 26 w 35"/>
                <a:gd name="T15" fmla="*/ 41 h 41"/>
                <a:gd name="T16" fmla="*/ 26 w 35"/>
                <a:gd name="T17" fmla="*/ 14 h 41"/>
                <a:gd name="T18" fmla="*/ 8 w 35"/>
                <a:gd name="T19" fmla="*/ 41 h 41"/>
                <a:gd name="T20" fmla="*/ 0 w 35"/>
                <a:gd name="T2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41">
                  <a:moveTo>
                    <a:pt x="0" y="41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27"/>
                  </a:lnTo>
                  <a:lnTo>
                    <a:pt x="26" y="0"/>
                  </a:lnTo>
                  <a:lnTo>
                    <a:pt x="35" y="0"/>
                  </a:lnTo>
                  <a:lnTo>
                    <a:pt x="35" y="41"/>
                  </a:lnTo>
                  <a:lnTo>
                    <a:pt x="26" y="41"/>
                  </a:lnTo>
                  <a:lnTo>
                    <a:pt x="26" y="14"/>
                  </a:lnTo>
                  <a:lnTo>
                    <a:pt x="8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2861">
              <a:extLst>
                <a:ext uri="{FF2B5EF4-FFF2-40B4-BE49-F238E27FC236}">
                  <a16:creationId xmlns:a16="http://schemas.microsoft.com/office/drawing/2014/main" id="{94AA2740-5B02-80DF-AD2F-E10A38AF8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188" y="531812"/>
              <a:ext cx="55563" cy="68263"/>
            </a:xfrm>
            <a:custGeom>
              <a:avLst/>
              <a:gdLst>
                <a:gd name="T0" fmla="*/ 21 w 42"/>
                <a:gd name="T1" fmla="*/ 50 h 50"/>
                <a:gd name="T2" fmla="*/ 13 w 42"/>
                <a:gd name="T3" fmla="*/ 48 h 50"/>
                <a:gd name="T4" fmla="*/ 6 w 42"/>
                <a:gd name="T5" fmla="*/ 44 h 50"/>
                <a:gd name="T6" fmla="*/ 2 w 42"/>
                <a:gd name="T7" fmla="*/ 37 h 50"/>
                <a:gd name="T8" fmla="*/ 0 w 42"/>
                <a:gd name="T9" fmla="*/ 25 h 50"/>
                <a:gd name="T10" fmla="*/ 0 w 42"/>
                <a:gd name="T11" fmla="*/ 24 h 50"/>
                <a:gd name="T12" fmla="*/ 2 w 42"/>
                <a:gd name="T13" fmla="*/ 13 h 50"/>
                <a:gd name="T14" fmla="*/ 6 w 42"/>
                <a:gd name="T15" fmla="*/ 6 h 50"/>
                <a:gd name="T16" fmla="*/ 13 w 42"/>
                <a:gd name="T17" fmla="*/ 2 h 50"/>
                <a:gd name="T18" fmla="*/ 21 w 42"/>
                <a:gd name="T19" fmla="*/ 0 h 50"/>
                <a:gd name="T20" fmla="*/ 29 w 42"/>
                <a:gd name="T21" fmla="*/ 1 h 50"/>
                <a:gd name="T22" fmla="*/ 35 w 42"/>
                <a:gd name="T23" fmla="*/ 4 h 50"/>
                <a:gd name="T24" fmla="*/ 40 w 42"/>
                <a:gd name="T25" fmla="*/ 9 h 50"/>
                <a:gd name="T26" fmla="*/ 42 w 42"/>
                <a:gd name="T27" fmla="*/ 17 h 50"/>
                <a:gd name="T28" fmla="*/ 31 w 42"/>
                <a:gd name="T29" fmla="*/ 17 h 50"/>
                <a:gd name="T30" fmla="*/ 28 w 42"/>
                <a:gd name="T31" fmla="*/ 11 h 50"/>
                <a:gd name="T32" fmla="*/ 21 w 42"/>
                <a:gd name="T33" fmla="*/ 9 h 50"/>
                <a:gd name="T34" fmla="*/ 17 w 42"/>
                <a:gd name="T35" fmla="*/ 10 h 50"/>
                <a:gd name="T36" fmla="*/ 14 w 42"/>
                <a:gd name="T37" fmla="*/ 12 h 50"/>
                <a:gd name="T38" fmla="*/ 12 w 42"/>
                <a:gd name="T39" fmla="*/ 17 h 50"/>
                <a:gd name="T40" fmla="*/ 11 w 42"/>
                <a:gd name="T41" fmla="*/ 24 h 50"/>
                <a:gd name="T42" fmla="*/ 11 w 42"/>
                <a:gd name="T43" fmla="*/ 25 h 50"/>
                <a:gd name="T44" fmla="*/ 12 w 42"/>
                <a:gd name="T45" fmla="*/ 33 h 50"/>
                <a:gd name="T46" fmla="*/ 14 w 42"/>
                <a:gd name="T47" fmla="*/ 38 h 50"/>
                <a:gd name="T48" fmla="*/ 18 w 42"/>
                <a:gd name="T49" fmla="*/ 40 h 50"/>
                <a:gd name="T50" fmla="*/ 21 w 42"/>
                <a:gd name="T51" fmla="*/ 41 h 50"/>
                <a:gd name="T52" fmla="*/ 28 w 42"/>
                <a:gd name="T53" fmla="*/ 39 h 50"/>
                <a:gd name="T54" fmla="*/ 31 w 42"/>
                <a:gd name="T55" fmla="*/ 33 h 50"/>
                <a:gd name="T56" fmla="*/ 42 w 42"/>
                <a:gd name="T57" fmla="*/ 33 h 50"/>
                <a:gd name="T58" fmla="*/ 40 w 42"/>
                <a:gd name="T59" fmla="*/ 41 h 50"/>
                <a:gd name="T60" fmla="*/ 35 w 42"/>
                <a:gd name="T61" fmla="*/ 46 h 50"/>
                <a:gd name="T62" fmla="*/ 29 w 42"/>
                <a:gd name="T63" fmla="*/ 49 h 50"/>
                <a:gd name="T64" fmla="*/ 21 w 42"/>
                <a:gd name="T6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50">
                  <a:moveTo>
                    <a:pt x="21" y="50"/>
                  </a:moveTo>
                  <a:cubicBezTo>
                    <a:pt x="18" y="50"/>
                    <a:pt x="16" y="49"/>
                    <a:pt x="13" y="48"/>
                  </a:cubicBezTo>
                  <a:cubicBezTo>
                    <a:pt x="10" y="48"/>
                    <a:pt x="8" y="46"/>
                    <a:pt x="6" y="44"/>
                  </a:cubicBezTo>
                  <a:cubicBezTo>
                    <a:pt x="4" y="42"/>
                    <a:pt x="3" y="40"/>
                    <a:pt x="2" y="37"/>
                  </a:cubicBezTo>
                  <a:cubicBezTo>
                    <a:pt x="0" y="33"/>
                    <a:pt x="0" y="30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"/>
                    <a:pt x="1" y="16"/>
                    <a:pt x="2" y="13"/>
                  </a:cubicBezTo>
                  <a:cubicBezTo>
                    <a:pt x="3" y="10"/>
                    <a:pt x="4" y="8"/>
                    <a:pt x="6" y="6"/>
                  </a:cubicBezTo>
                  <a:cubicBezTo>
                    <a:pt x="8" y="4"/>
                    <a:pt x="10" y="3"/>
                    <a:pt x="13" y="2"/>
                  </a:cubicBezTo>
                  <a:cubicBezTo>
                    <a:pt x="16" y="1"/>
                    <a:pt x="19" y="0"/>
                    <a:pt x="21" y="0"/>
                  </a:cubicBezTo>
                  <a:cubicBezTo>
                    <a:pt x="24" y="0"/>
                    <a:pt x="27" y="1"/>
                    <a:pt x="29" y="1"/>
                  </a:cubicBezTo>
                  <a:cubicBezTo>
                    <a:pt x="31" y="2"/>
                    <a:pt x="33" y="3"/>
                    <a:pt x="35" y="4"/>
                  </a:cubicBezTo>
                  <a:cubicBezTo>
                    <a:pt x="37" y="6"/>
                    <a:pt x="38" y="7"/>
                    <a:pt x="40" y="9"/>
                  </a:cubicBezTo>
                  <a:cubicBezTo>
                    <a:pt x="41" y="12"/>
                    <a:pt x="41" y="14"/>
                    <a:pt x="42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0" y="14"/>
                    <a:pt x="29" y="12"/>
                    <a:pt x="28" y="11"/>
                  </a:cubicBezTo>
                  <a:cubicBezTo>
                    <a:pt x="26" y="10"/>
                    <a:pt x="24" y="9"/>
                    <a:pt x="21" y="9"/>
                  </a:cubicBezTo>
                  <a:cubicBezTo>
                    <a:pt x="20" y="9"/>
                    <a:pt x="19" y="9"/>
                    <a:pt x="17" y="10"/>
                  </a:cubicBezTo>
                  <a:cubicBezTo>
                    <a:pt x="16" y="10"/>
                    <a:pt x="15" y="11"/>
                    <a:pt x="14" y="12"/>
                  </a:cubicBezTo>
                  <a:cubicBezTo>
                    <a:pt x="13" y="14"/>
                    <a:pt x="12" y="15"/>
                    <a:pt x="12" y="17"/>
                  </a:cubicBezTo>
                  <a:cubicBezTo>
                    <a:pt x="11" y="19"/>
                    <a:pt x="11" y="21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8"/>
                    <a:pt x="11" y="31"/>
                    <a:pt x="12" y="33"/>
                  </a:cubicBezTo>
                  <a:cubicBezTo>
                    <a:pt x="12" y="35"/>
                    <a:pt x="13" y="36"/>
                    <a:pt x="14" y="38"/>
                  </a:cubicBezTo>
                  <a:cubicBezTo>
                    <a:pt x="15" y="39"/>
                    <a:pt x="16" y="40"/>
                    <a:pt x="18" y="40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24" y="41"/>
                    <a:pt x="26" y="40"/>
                    <a:pt x="28" y="39"/>
                  </a:cubicBezTo>
                  <a:cubicBezTo>
                    <a:pt x="30" y="38"/>
                    <a:pt x="31" y="36"/>
                    <a:pt x="31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6"/>
                    <a:pt x="41" y="39"/>
                    <a:pt x="40" y="41"/>
                  </a:cubicBezTo>
                  <a:cubicBezTo>
                    <a:pt x="38" y="43"/>
                    <a:pt x="37" y="45"/>
                    <a:pt x="35" y="46"/>
                  </a:cubicBezTo>
                  <a:cubicBezTo>
                    <a:pt x="33" y="47"/>
                    <a:pt x="31" y="48"/>
                    <a:pt x="29" y="49"/>
                  </a:cubicBezTo>
                  <a:cubicBezTo>
                    <a:pt x="27" y="50"/>
                    <a:pt x="24" y="50"/>
                    <a:pt x="21" y="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2862">
              <a:extLst>
                <a:ext uri="{FF2B5EF4-FFF2-40B4-BE49-F238E27FC236}">
                  <a16:creationId xmlns:a16="http://schemas.microsoft.com/office/drawing/2014/main" id="{757C5B95-45B1-CEBB-5712-3E1CE0399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926" y="533400"/>
              <a:ext cx="55563" cy="65088"/>
            </a:xfrm>
            <a:custGeom>
              <a:avLst/>
              <a:gdLst>
                <a:gd name="T0" fmla="*/ 14 w 35"/>
                <a:gd name="T1" fmla="*/ 41 h 41"/>
                <a:gd name="T2" fmla="*/ 14 w 35"/>
                <a:gd name="T3" fmla="*/ 8 h 41"/>
                <a:gd name="T4" fmla="*/ 0 w 35"/>
                <a:gd name="T5" fmla="*/ 8 h 41"/>
                <a:gd name="T6" fmla="*/ 0 w 35"/>
                <a:gd name="T7" fmla="*/ 0 h 41"/>
                <a:gd name="T8" fmla="*/ 35 w 35"/>
                <a:gd name="T9" fmla="*/ 0 h 41"/>
                <a:gd name="T10" fmla="*/ 35 w 35"/>
                <a:gd name="T11" fmla="*/ 8 h 41"/>
                <a:gd name="T12" fmla="*/ 22 w 35"/>
                <a:gd name="T13" fmla="*/ 8 h 41"/>
                <a:gd name="T14" fmla="*/ 22 w 35"/>
                <a:gd name="T15" fmla="*/ 41 h 41"/>
                <a:gd name="T16" fmla="*/ 14 w 35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41">
                  <a:moveTo>
                    <a:pt x="14" y="41"/>
                  </a:moveTo>
                  <a:lnTo>
                    <a:pt x="14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22" y="8"/>
                  </a:lnTo>
                  <a:lnTo>
                    <a:pt x="22" y="41"/>
                  </a:lnTo>
                  <a:lnTo>
                    <a:pt x="14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2863">
              <a:extLst>
                <a:ext uri="{FF2B5EF4-FFF2-40B4-BE49-F238E27FC236}">
                  <a16:creationId xmlns:a16="http://schemas.microsoft.com/office/drawing/2014/main" id="{34D286E0-403C-B14B-3F40-AFF5E8B30F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48013" y="533400"/>
              <a:ext cx="52388" cy="65088"/>
            </a:xfrm>
            <a:custGeom>
              <a:avLst/>
              <a:gdLst>
                <a:gd name="T0" fmla="*/ 0 w 38"/>
                <a:gd name="T1" fmla="*/ 48 h 48"/>
                <a:gd name="T2" fmla="*/ 0 w 38"/>
                <a:gd name="T3" fmla="*/ 0 h 48"/>
                <a:gd name="T4" fmla="*/ 11 w 38"/>
                <a:gd name="T5" fmla="*/ 0 h 48"/>
                <a:gd name="T6" fmla="*/ 11 w 38"/>
                <a:gd name="T7" fmla="*/ 17 h 48"/>
                <a:gd name="T8" fmla="*/ 19 w 38"/>
                <a:gd name="T9" fmla="*/ 17 h 48"/>
                <a:gd name="T10" fmla="*/ 27 w 38"/>
                <a:gd name="T11" fmla="*/ 18 h 48"/>
                <a:gd name="T12" fmla="*/ 33 w 38"/>
                <a:gd name="T13" fmla="*/ 21 h 48"/>
                <a:gd name="T14" fmla="*/ 37 w 38"/>
                <a:gd name="T15" fmla="*/ 26 h 48"/>
                <a:gd name="T16" fmla="*/ 38 w 38"/>
                <a:gd name="T17" fmla="*/ 33 h 48"/>
                <a:gd name="T18" fmla="*/ 37 w 38"/>
                <a:gd name="T19" fmla="*/ 39 h 48"/>
                <a:gd name="T20" fmla="*/ 33 w 38"/>
                <a:gd name="T21" fmla="*/ 44 h 48"/>
                <a:gd name="T22" fmla="*/ 27 w 38"/>
                <a:gd name="T23" fmla="*/ 47 h 48"/>
                <a:gd name="T24" fmla="*/ 19 w 38"/>
                <a:gd name="T25" fmla="*/ 48 h 48"/>
                <a:gd name="T26" fmla="*/ 0 w 38"/>
                <a:gd name="T27" fmla="*/ 48 h 48"/>
                <a:gd name="T28" fmla="*/ 11 w 38"/>
                <a:gd name="T29" fmla="*/ 39 h 48"/>
                <a:gd name="T30" fmla="*/ 18 w 38"/>
                <a:gd name="T31" fmla="*/ 39 h 48"/>
                <a:gd name="T32" fmla="*/ 25 w 38"/>
                <a:gd name="T33" fmla="*/ 38 h 48"/>
                <a:gd name="T34" fmla="*/ 27 w 38"/>
                <a:gd name="T35" fmla="*/ 33 h 48"/>
                <a:gd name="T36" fmla="*/ 25 w 38"/>
                <a:gd name="T37" fmla="*/ 28 h 48"/>
                <a:gd name="T38" fmla="*/ 18 w 38"/>
                <a:gd name="T39" fmla="*/ 26 h 48"/>
                <a:gd name="T40" fmla="*/ 11 w 38"/>
                <a:gd name="T41" fmla="*/ 26 h 48"/>
                <a:gd name="T42" fmla="*/ 11 w 38"/>
                <a:gd name="T43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2" y="17"/>
                    <a:pt x="25" y="17"/>
                    <a:pt x="27" y="18"/>
                  </a:cubicBezTo>
                  <a:cubicBezTo>
                    <a:pt x="30" y="19"/>
                    <a:pt x="32" y="20"/>
                    <a:pt x="33" y="21"/>
                  </a:cubicBezTo>
                  <a:cubicBezTo>
                    <a:pt x="35" y="23"/>
                    <a:pt x="36" y="24"/>
                    <a:pt x="37" y="26"/>
                  </a:cubicBezTo>
                  <a:cubicBezTo>
                    <a:pt x="37" y="28"/>
                    <a:pt x="38" y="30"/>
                    <a:pt x="38" y="33"/>
                  </a:cubicBezTo>
                  <a:cubicBezTo>
                    <a:pt x="38" y="35"/>
                    <a:pt x="37" y="37"/>
                    <a:pt x="37" y="39"/>
                  </a:cubicBezTo>
                  <a:cubicBezTo>
                    <a:pt x="36" y="41"/>
                    <a:pt x="35" y="42"/>
                    <a:pt x="33" y="44"/>
                  </a:cubicBezTo>
                  <a:cubicBezTo>
                    <a:pt x="32" y="45"/>
                    <a:pt x="30" y="46"/>
                    <a:pt x="27" y="47"/>
                  </a:cubicBezTo>
                  <a:cubicBezTo>
                    <a:pt x="25" y="48"/>
                    <a:pt x="22" y="48"/>
                    <a:pt x="19" y="48"/>
                  </a:cubicBezTo>
                  <a:lnTo>
                    <a:pt x="0" y="48"/>
                  </a:lnTo>
                  <a:close/>
                  <a:moveTo>
                    <a:pt x="11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21" y="39"/>
                    <a:pt x="24" y="39"/>
                    <a:pt x="25" y="38"/>
                  </a:cubicBezTo>
                  <a:cubicBezTo>
                    <a:pt x="27" y="36"/>
                    <a:pt x="27" y="35"/>
                    <a:pt x="27" y="33"/>
                  </a:cubicBezTo>
                  <a:cubicBezTo>
                    <a:pt x="27" y="30"/>
                    <a:pt x="27" y="29"/>
                    <a:pt x="25" y="28"/>
                  </a:cubicBezTo>
                  <a:cubicBezTo>
                    <a:pt x="24" y="26"/>
                    <a:pt x="21" y="26"/>
                    <a:pt x="18" y="26"/>
                  </a:cubicBezTo>
                  <a:cubicBezTo>
                    <a:pt x="11" y="26"/>
                    <a:pt x="11" y="26"/>
                    <a:pt x="11" y="26"/>
                  </a:cubicBezTo>
                  <a:lnTo>
                    <a:pt x="11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2864">
              <a:extLst>
                <a:ext uri="{FF2B5EF4-FFF2-40B4-BE49-F238E27FC236}">
                  <a16:creationId xmlns:a16="http://schemas.microsoft.com/office/drawing/2014/main" id="{50C50130-D4CD-8BA4-1E91-D9EDD12C6D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9926" y="531812"/>
              <a:ext cx="77788" cy="68263"/>
            </a:xfrm>
            <a:custGeom>
              <a:avLst/>
              <a:gdLst>
                <a:gd name="T0" fmla="*/ 36 w 57"/>
                <a:gd name="T1" fmla="*/ 50 h 50"/>
                <a:gd name="T2" fmla="*/ 29 w 57"/>
                <a:gd name="T3" fmla="*/ 49 h 50"/>
                <a:gd name="T4" fmla="*/ 23 w 57"/>
                <a:gd name="T5" fmla="*/ 45 h 50"/>
                <a:gd name="T6" fmla="*/ 18 w 57"/>
                <a:gd name="T7" fmla="*/ 38 h 50"/>
                <a:gd name="T8" fmla="*/ 16 w 57"/>
                <a:gd name="T9" fmla="*/ 29 h 50"/>
                <a:gd name="T10" fmla="*/ 10 w 57"/>
                <a:gd name="T11" fmla="*/ 29 h 50"/>
                <a:gd name="T12" fmla="*/ 10 w 57"/>
                <a:gd name="T13" fmla="*/ 49 h 50"/>
                <a:gd name="T14" fmla="*/ 0 w 57"/>
                <a:gd name="T15" fmla="*/ 49 h 50"/>
                <a:gd name="T16" fmla="*/ 0 w 57"/>
                <a:gd name="T17" fmla="*/ 1 h 50"/>
                <a:gd name="T18" fmla="*/ 10 w 57"/>
                <a:gd name="T19" fmla="*/ 1 h 50"/>
                <a:gd name="T20" fmla="*/ 10 w 57"/>
                <a:gd name="T21" fmla="*/ 20 h 50"/>
                <a:gd name="T22" fmla="*/ 16 w 57"/>
                <a:gd name="T23" fmla="*/ 20 h 50"/>
                <a:gd name="T24" fmla="*/ 18 w 57"/>
                <a:gd name="T25" fmla="*/ 11 h 50"/>
                <a:gd name="T26" fmla="*/ 23 w 57"/>
                <a:gd name="T27" fmla="*/ 5 h 50"/>
                <a:gd name="T28" fmla="*/ 29 w 57"/>
                <a:gd name="T29" fmla="*/ 1 h 50"/>
                <a:gd name="T30" fmla="*/ 36 w 57"/>
                <a:gd name="T31" fmla="*/ 0 h 50"/>
                <a:gd name="T32" fmla="*/ 45 w 57"/>
                <a:gd name="T33" fmla="*/ 2 h 50"/>
                <a:gd name="T34" fmla="*/ 51 w 57"/>
                <a:gd name="T35" fmla="*/ 6 h 50"/>
                <a:gd name="T36" fmla="*/ 56 w 57"/>
                <a:gd name="T37" fmla="*/ 13 h 50"/>
                <a:gd name="T38" fmla="*/ 57 w 57"/>
                <a:gd name="T39" fmla="*/ 24 h 50"/>
                <a:gd name="T40" fmla="*/ 57 w 57"/>
                <a:gd name="T41" fmla="*/ 25 h 50"/>
                <a:gd name="T42" fmla="*/ 56 w 57"/>
                <a:gd name="T43" fmla="*/ 37 h 50"/>
                <a:gd name="T44" fmla="*/ 51 w 57"/>
                <a:gd name="T45" fmla="*/ 44 h 50"/>
                <a:gd name="T46" fmla="*/ 45 w 57"/>
                <a:gd name="T47" fmla="*/ 48 h 50"/>
                <a:gd name="T48" fmla="*/ 36 w 57"/>
                <a:gd name="T49" fmla="*/ 50 h 50"/>
                <a:gd name="T50" fmla="*/ 36 w 57"/>
                <a:gd name="T51" fmla="*/ 41 h 50"/>
                <a:gd name="T52" fmla="*/ 40 w 57"/>
                <a:gd name="T53" fmla="*/ 40 h 50"/>
                <a:gd name="T54" fmla="*/ 44 w 57"/>
                <a:gd name="T55" fmla="*/ 38 h 50"/>
                <a:gd name="T56" fmla="*/ 46 w 57"/>
                <a:gd name="T57" fmla="*/ 33 h 50"/>
                <a:gd name="T58" fmla="*/ 47 w 57"/>
                <a:gd name="T59" fmla="*/ 25 h 50"/>
                <a:gd name="T60" fmla="*/ 47 w 57"/>
                <a:gd name="T61" fmla="*/ 24 h 50"/>
                <a:gd name="T62" fmla="*/ 46 w 57"/>
                <a:gd name="T63" fmla="*/ 17 h 50"/>
                <a:gd name="T64" fmla="*/ 44 w 57"/>
                <a:gd name="T65" fmla="*/ 12 h 50"/>
                <a:gd name="T66" fmla="*/ 40 w 57"/>
                <a:gd name="T67" fmla="*/ 10 h 50"/>
                <a:gd name="T68" fmla="*/ 36 w 57"/>
                <a:gd name="T69" fmla="*/ 9 h 50"/>
                <a:gd name="T70" fmla="*/ 33 w 57"/>
                <a:gd name="T71" fmla="*/ 10 h 50"/>
                <a:gd name="T72" fmla="*/ 29 w 57"/>
                <a:gd name="T73" fmla="*/ 12 h 50"/>
                <a:gd name="T74" fmla="*/ 27 w 57"/>
                <a:gd name="T75" fmla="*/ 17 h 50"/>
                <a:gd name="T76" fmla="*/ 26 w 57"/>
                <a:gd name="T77" fmla="*/ 24 h 50"/>
                <a:gd name="T78" fmla="*/ 26 w 57"/>
                <a:gd name="T79" fmla="*/ 25 h 50"/>
                <a:gd name="T80" fmla="*/ 27 w 57"/>
                <a:gd name="T81" fmla="*/ 33 h 50"/>
                <a:gd name="T82" fmla="*/ 29 w 57"/>
                <a:gd name="T83" fmla="*/ 38 h 50"/>
                <a:gd name="T84" fmla="*/ 33 w 57"/>
                <a:gd name="T85" fmla="*/ 40 h 50"/>
                <a:gd name="T86" fmla="*/ 36 w 57"/>
                <a:gd name="T87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" h="50">
                  <a:moveTo>
                    <a:pt x="36" y="50"/>
                  </a:moveTo>
                  <a:cubicBezTo>
                    <a:pt x="34" y="50"/>
                    <a:pt x="31" y="49"/>
                    <a:pt x="29" y="49"/>
                  </a:cubicBezTo>
                  <a:cubicBezTo>
                    <a:pt x="27" y="48"/>
                    <a:pt x="24" y="47"/>
                    <a:pt x="23" y="45"/>
                  </a:cubicBezTo>
                  <a:cubicBezTo>
                    <a:pt x="21" y="43"/>
                    <a:pt x="19" y="41"/>
                    <a:pt x="18" y="38"/>
                  </a:cubicBezTo>
                  <a:cubicBezTo>
                    <a:pt x="17" y="36"/>
                    <a:pt x="16" y="32"/>
                    <a:pt x="16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7"/>
                    <a:pt x="17" y="14"/>
                    <a:pt x="18" y="11"/>
                  </a:cubicBezTo>
                  <a:cubicBezTo>
                    <a:pt x="20" y="9"/>
                    <a:pt x="21" y="7"/>
                    <a:pt x="23" y="5"/>
                  </a:cubicBezTo>
                  <a:cubicBezTo>
                    <a:pt x="25" y="3"/>
                    <a:pt x="27" y="2"/>
                    <a:pt x="29" y="1"/>
                  </a:cubicBezTo>
                  <a:cubicBezTo>
                    <a:pt x="31" y="1"/>
                    <a:pt x="34" y="0"/>
                    <a:pt x="36" y="0"/>
                  </a:cubicBezTo>
                  <a:cubicBezTo>
                    <a:pt x="39" y="0"/>
                    <a:pt x="42" y="1"/>
                    <a:pt x="45" y="2"/>
                  </a:cubicBezTo>
                  <a:cubicBezTo>
                    <a:pt x="47" y="3"/>
                    <a:pt x="49" y="4"/>
                    <a:pt x="51" y="6"/>
                  </a:cubicBezTo>
                  <a:cubicBezTo>
                    <a:pt x="53" y="8"/>
                    <a:pt x="55" y="10"/>
                    <a:pt x="56" y="13"/>
                  </a:cubicBezTo>
                  <a:cubicBezTo>
                    <a:pt x="57" y="16"/>
                    <a:pt x="57" y="20"/>
                    <a:pt x="57" y="24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30"/>
                    <a:pt x="57" y="34"/>
                    <a:pt x="56" y="37"/>
                  </a:cubicBezTo>
                  <a:cubicBezTo>
                    <a:pt x="55" y="40"/>
                    <a:pt x="53" y="42"/>
                    <a:pt x="51" y="44"/>
                  </a:cubicBezTo>
                  <a:cubicBezTo>
                    <a:pt x="49" y="46"/>
                    <a:pt x="47" y="48"/>
                    <a:pt x="45" y="48"/>
                  </a:cubicBezTo>
                  <a:cubicBezTo>
                    <a:pt x="42" y="49"/>
                    <a:pt x="39" y="50"/>
                    <a:pt x="36" y="50"/>
                  </a:cubicBezTo>
                  <a:close/>
                  <a:moveTo>
                    <a:pt x="36" y="41"/>
                  </a:moveTo>
                  <a:cubicBezTo>
                    <a:pt x="38" y="41"/>
                    <a:pt x="39" y="41"/>
                    <a:pt x="40" y="40"/>
                  </a:cubicBezTo>
                  <a:cubicBezTo>
                    <a:pt x="42" y="40"/>
                    <a:pt x="43" y="39"/>
                    <a:pt x="44" y="38"/>
                  </a:cubicBezTo>
                  <a:cubicBezTo>
                    <a:pt x="44" y="36"/>
                    <a:pt x="45" y="35"/>
                    <a:pt x="46" y="33"/>
                  </a:cubicBezTo>
                  <a:cubicBezTo>
                    <a:pt x="46" y="31"/>
                    <a:pt x="47" y="28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1"/>
                    <a:pt x="46" y="19"/>
                    <a:pt x="46" y="17"/>
                  </a:cubicBezTo>
                  <a:cubicBezTo>
                    <a:pt x="45" y="15"/>
                    <a:pt x="44" y="14"/>
                    <a:pt x="44" y="12"/>
                  </a:cubicBezTo>
                  <a:cubicBezTo>
                    <a:pt x="43" y="11"/>
                    <a:pt x="42" y="10"/>
                    <a:pt x="40" y="10"/>
                  </a:cubicBezTo>
                  <a:cubicBezTo>
                    <a:pt x="39" y="9"/>
                    <a:pt x="38" y="9"/>
                    <a:pt x="36" y="9"/>
                  </a:cubicBezTo>
                  <a:cubicBezTo>
                    <a:pt x="35" y="9"/>
                    <a:pt x="34" y="9"/>
                    <a:pt x="33" y="10"/>
                  </a:cubicBezTo>
                  <a:cubicBezTo>
                    <a:pt x="31" y="10"/>
                    <a:pt x="30" y="11"/>
                    <a:pt x="29" y="12"/>
                  </a:cubicBezTo>
                  <a:cubicBezTo>
                    <a:pt x="28" y="14"/>
                    <a:pt x="28" y="15"/>
                    <a:pt x="27" y="17"/>
                  </a:cubicBezTo>
                  <a:cubicBezTo>
                    <a:pt x="27" y="19"/>
                    <a:pt x="26" y="21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8"/>
                    <a:pt x="27" y="31"/>
                    <a:pt x="27" y="33"/>
                  </a:cubicBezTo>
                  <a:cubicBezTo>
                    <a:pt x="28" y="35"/>
                    <a:pt x="28" y="36"/>
                    <a:pt x="29" y="38"/>
                  </a:cubicBezTo>
                  <a:cubicBezTo>
                    <a:pt x="30" y="39"/>
                    <a:pt x="31" y="40"/>
                    <a:pt x="33" y="40"/>
                  </a:cubicBezTo>
                  <a:cubicBezTo>
                    <a:pt x="34" y="41"/>
                    <a:pt x="35" y="41"/>
                    <a:pt x="36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2865">
              <a:extLst>
                <a:ext uri="{FF2B5EF4-FFF2-40B4-BE49-F238E27FC236}">
                  <a16:creationId xmlns:a16="http://schemas.microsoft.com/office/drawing/2014/main" id="{A80D5554-2647-87AA-7E6A-D51783F0E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651" y="585787"/>
              <a:ext cx="15875" cy="26988"/>
            </a:xfrm>
            <a:custGeom>
              <a:avLst/>
              <a:gdLst>
                <a:gd name="T0" fmla="*/ 0 w 10"/>
                <a:gd name="T1" fmla="*/ 17 h 17"/>
                <a:gd name="T2" fmla="*/ 2 w 10"/>
                <a:gd name="T3" fmla="*/ 8 h 17"/>
                <a:gd name="T4" fmla="*/ 2 w 10"/>
                <a:gd name="T5" fmla="*/ 0 h 17"/>
                <a:gd name="T6" fmla="*/ 10 w 10"/>
                <a:gd name="T7" fmla="*/ 0 h 17"/>
                <a:gd name="T8" fmla="*/ 10 w 10"/>
                <a:gd name="T9" fmla="*/ 8 h 17"/>
                <a:gd name="T10" fmla="*/ 4 w 10"/>
                <a:gd name="T11" fmla="*/ 17 h 17"/>
                <a:gd name="T12" fmla="*/ 0 w 10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7">
                  <a:moveTo>
                    <a:pt x="0" y="17"/>
                  </a:moveTo>
                  <a:lnTo>
                    <a:pt x="2" y="8"/>
                  </a:lnTo>
                  <a:lnTo>
                    <a:pt x="2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4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2866">
              <a:extLst>
                <a:ext uri="{FF2B5EF4-FFF2-40B4-BE49-F238E27FC236}">
                  <a16:creationId xmlns:a16="http://schemas.microsoft.com/office/drawing/2014/main" id="{D7958939-A54C-58AD-65E8-6F74FB2DA2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9626" y="533400"/>
              <a:ext cx="52388" cy="65088"/>
            </a:xfrm>
            <a:custGeom>
              <a:avLst/>
              <a:gdLst>
                <a:gd name="T0" fmla="*/ 0 w 39"/>
                <a:gd name="T1" fmla="*/ 48 h 48"/>
                <a:gd name="T2" fmla="*/ 0 w 39"/>
                <a:gd name="T3" fmla="*/ 0 h 48"/>
                <a:gd name="T4" fmla="*/ 21 w 39"/>
                <a:gd name="T5" fmla="*/ 0 h 48"/>
                <a:gd name="T6" fmla="*/ 28 w 39"/>
                <a:gd name="T7" fmla="*/ 1 h 48"/>
                <a:gd name="T8" fmla="*/ 33 w 39"/>
                <a:gd name="T9" fmla="*/ 4 h 48"/>
                <a:gd name="T10" fmla="*/ 36 w 39"/>
                <a:gd name="T11" fmla="*/ 8 h 48"/>
                <a:gd name="T12" fmla="*/ 37 w 39"/>
                <a:gd name="T13" fmla="*/ 13 h 48"/>
                <a:gd name="T14" fmla="*/ 35 w 39"/>
                <a:gd name="T15" fmla="*/ 19 h 48"/>
                <a:gd name="T16" fmla="*/ 30 w 39"/>
                <a:gd name="T17" fmla="*/ 23 h 48"/>
                <a:gd name="T18" fmla="*/ 37 w 39"/>
                <a:gd name="T19" fmla="*/ 27 h 48"/>
                <a:gd name="T20" fmla="*/ 39 w 39"/>
                <a:gd name="T21" fmla="*/ 34 h 48"/>
                <a:gd name="T22" fmla="*/ 38 w 39"/>
                <a:gd name="T23" fmla="*/ 40 h 48"/>
                <a:gd name="T24" fmla="*/ 35 w 39"/>
                <a:gd name="T25" fmla="*/ 44 h 48"/>
                <a:gd name="T26" fmla="*/ 30 w 39"/>
                <a:gd name="T27" fmla="*/ 47 h 48"/>
                <a:gd name="T28" fmla="*/ 22 w 39"/>
                <a:gd name="T29" fmla="*/ 48 h 48"/>
                <a:gd name="T30" fmla="*/ 0 w 39"/>
                <a:gd name="T31" fmla="*/ 48 h 48"/>
                <a:gd name="T32" fmla="*/ 10 w 39"/>
                <a:gd name="T33" fmla="*/ 20 h 48"/>
                <a:gd name="T34" fmla="*/ 19 w 39"/>
                <a:gd name="T35" fmla="*/ 20 h 48"/>
                <a:gd name="T36" fmla="*/ 23 w 39"/>
                <a:gd name="T37" fmla="*/ 19 h 48"/>
                <a:gd name="T38" fmla="*/ 25 w 39"/>
                <a:gd name="T39" fmla="*/ 18 h 48"/>
                <a:gd name="T40" fmla="*/ 26 w 39"/>
                <a:gd name="T41" fmla="*/ 16 h 48"/>
                <a:gd name="T42" fmla="*/ 27 w 39"/>
                <a:gd name="T43" fmla="*/ 14 h 48"/>
                <a:gd name="T44" fmla="*/ 26 w 39"/>
                <a:gd name="T45" fmla="*/ 12 h 48"/>
                <a:gd name="T46" fmla="*/ 25 w 39"/>
                <a:gd name="T47" fmla="*/ 10 h 48"/>
                <a:gd name="T48" fmla="*/ 23 w 39"/>
                <a:gd name="T49" fmla="*/ 9 h 48"/>
                <a:gd name="T50" fmla="*/ 19 w 39"/>
                <a:gd name="T51" fmla="*/ 8 h 48"/>
                <a:gd name="T52" fmla="*/ 10 w 39"/>
                <a:gd name="T53" fmla="*/ 8 h 48"/>
                <a:gd name="T54" fmla="*/ 10 w 39"/>
                <a:gd name="T55" fmla="*/ 20 h 48"/>
                <a:gd name="T56" fmla="*/ 10 w 39"/>
                <a:gd name="T57" fmla="*/ 40 h 48"/>
                <a:gd name="T58" fmla="*/ 20 w 39"/>
                <a:gd name="T59" fmla="*/ 40 h 48"/>
                <a:gd name="T60" fmla="*/ 24 w 39"/>
                <a:gd name="T61" fmla="*/ 39 h 48"/>
                <a:gd name="T62" fmla="*/ 27 w 39"/>
                <a:gd name="T63" fmla="*/ 38 h 48"/>
                <a:gd name="T64" fmla="*/ 28 w 39"/>
                <a:gd name="T65" fmla="*/ 36 h 48"/>
                <a:gd name="T66" fmla="*/ 29 w 39"/>
                <a:gd name="T67" fmla="*/ 34 h 48"/>
                <a:gd name="T68" fmla="*/ 28 w 39"/>
                <a:gd name="T69" fmla="*/ 31 h 48"/>
                <a:gd name="T70" fmla="*/ 27 w 39"/>
                <a:gd name="T71" fmla="*/ 29 h 48"/>
                <a:gd name="T72" fmla="*/ 24 w 39"/>
                <a:gd name="T73" fmla="*/ 28 h 48"/>
                <a:gd name="T74" fmla="*/ 20 w 39"/>
                <a:gd name="T75" fmla="*/ 27 h 48"/>
                <a:gd name="T76" fmla="*/ 10 w 39"/>
                <a:gd name="T77" fmla="*/ 27 h 48"/>
                <a:gd name="T78" fmla="*/ 10 w 39"/>
                <a:gd name="T79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6" y="0"/>
                    <a:pt x="28" y="1"/>
                  </a:cubicBezTo>
                  <a:cubicBezTo>
                    <a:pt x="30" y="2"/>
                    <a:pt x="32" y="3"/>
                    <a:pt x="33" y="4"/>
                  </a:cubicBezTo>
                  <a:cubicBezTo>
                    <a:pt x="35" y="5"/>
                    <a:pt x="36" y="6"/>
                    <a:pt x="36" y="8"/>
                  </a:cubicBezTo>
                  <a:cubicBezTo>
                    <a:pt x="37" y="9"/>
                    <a:pt x="37" y="11"/>
                    <a:pt x="37" y="13"/>
                  </a:cubicBezTo>
                  <a:cubicBezTo>
                    <a:pt x="37" y="15"/>
                    <a:pt x="36" y="18"/>
                    <a:pt x="35" y="19"/>
                  </a:cubicBezTo>
                  <a:cubicBezTo>
                    <a:pt x="34" y="21"/>
                    <a:pt x="32" y="22"/>
                    <a:pt x="30" y="23"/>
                  </a:cubicBezTo>
                  <a:cubicBezTo>
                    <a:pt x="33" y="24"/>
                    <a:pt x="35" y="25"/>
                    <a:pt x="37" y="27"/>
                  </a:cubicBezTo>
                  <a:cubicBezTo>
                    <a:pt x="38" y="29"/>
                    <a:pt x="39" y="31"/>
                    <a:pt x="39" y="34"/>
                  </a:cubicBezTo>
                  <a:cubicBezTo>
                    <a:pt x="39" y="37"/>
                    <a:pt x="39" y="38"/>
                    <a:pt x="38" y="40"/>
                  </a:cubicBezTo>
                  <a:cubicBezTo>
                    <a:pt x="38" y="42"/>
                    <a:pt x="36" y="43"/>
                    <a:pt x="35" y="44"/>
                  </a:cubicBezTo>
                  <a:cubicBezTo>
                    <a:pt x="34" y="45"/>
                    <a:pt x="32" y="46"/>
                    <a:pt x="30" y="47"/>
                  </a:cubicBezTo>
                  <a:cubicBezTo>
                    <a:pt x="27" y="48"/>
                    <a:pt x="25" y="48"/>
                    <a:pt x="22" y="48"/>
                  </a:cubicBezTo>
                  <a:lnTo>
                    <a:pt x="0" y="48"/>
                  </a:lnTo>
                  <a:close/>
                  <a:moveTo>
                    <a:pt x="10" y="20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2" y="20"/>
                    <a:pt x="23" y="19"/>
                  </a:cubicBezTo>
                  <a:cubicBezTo>
                    <a:pt x="24" y="19"/>
                    <a:pt x="25" y="19"/>
                    <a:pt x="25" y="18"/>
                  </a:cubicBezTo>
                  <a:cubicBezTo>
                    <a:pt x="26" y="18"/>
                    <a:pt x="26" y="17"/>
                    <a:pt x="26" y="16"/>
                  </a:cubicBezTo>
                  <a:cubicBezTo>
                    <a:pt x="27" y="16"/>
                    <a:pt x="27" y="15"/>
                    <a:pt x="27" y="14"/>
                  </a:cubicBezTo>
                  <a:cubicBezTo>
                    <a:pt x="27" y="13"/>
                    <a:pt x="27" y="12"/>
                    <a:pt x="26" y="12"/>
                  </a:cubicBezTo>
                  <a:cubicBezTo>
                    <a:pt x="26" y="11"/>
                    <a:pt x="26" y="10"/>
                    <a:pt x="25" y="10"/>
                  </a:cubicBezTo>
                  <a:cubicBezTo>
                    <a:pt x="25" y="9"/>
                    <a:pt x="24" y="9"/>
                    <a:pt x="23" y="9"/>
                  </a:cubicBezTo>
                  <a:cubicBezTo>
                    <a:pt x="22" y="8"/>
                    <a:pt x="20" y="8"/>
                    <a:pt x="19" y="8"/>
                  </a:cubicBezTo>
                  <a:cubicBezTo>
                    <a:pt x="10" y="8"/>
                    <a:pt x="10" y="8"/>
                    <a:pt x="10" y="8"/>
                  </a:cubicBezTo>
                  <a:lnTo>
                    <a:pt x="10" y="20"/>
                  </a:lnTo>
                  <a:close/>
                  <a:moveTo>
                    <a:pt x="10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22" y="40"/>
                    <a:pt x="23" y="40"/>
                    <a:pt x="24" y="39"/>
                  </a:cubicBezTo>
                  <a:cubicBezTo>
                    <a:pt x="25" y="39"/>
                    <a:pt x="26" y="39"/>
                    <a:pt x="27" y="38"/>
                  </a:cubicBezTo>
                  <a:cubicBezTo>
                    <a:pt x="28" y="38"/>
                    <a:pt x="28" y="37"/>
                    <a:pt x="28" y="36"/>
                  </a:cubicBezTo>
                  <a:cubicBezTo>
                    <a:pt x="29" y="35"/>
                    <a:pt x="29" y="35"/>
                    <a:pt x="29" y="34"/>
                  </a:cubicBezTo>
                  <a:cubicBezTo>
                    <a:pt x="29" y="32"/>
                    <a:pt x="29" y="32"/>
                    <a:pt x="28" y="31"/>
                  </a:cubicBezTo>
                  <a:cubicBezTo>
                    <a:pt x="28" y="30"/>
                    <a:pt x="28" y="29"/>
                    <a:pt x="27" y="29"/>
                  </a:cubicBezTo>
                  <a:cubicBezTo>
                    <a:pt x="26" y="28"/>
                    <a:pt x="25" y="28"/>
                    <a:pt x="24" y="28"/>
                  </a:cubicBezTo>
                  <a:cubicBezTo>
                    <a:pt x="23" y="27"/>
                    <a:pt x="22" y="27"/>
                    <a:pt x="20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1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2867">
              <a:extLst>
                <a:ext uri="{FF2B5EF4-FFF2-40B4-BE49-F238E27FC236}">
                  <a16:creationId xmlns:a16="http://schemas.microsoft.com/office/drawing/2014/main" id="{14D999D0-6EEF-6686-F9E9-1697EDF15B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5188" y="533400"/>
              <a:ext cx="61913" cy="65088"/>
            </a:xfrm>
            <a:custGeom>
              <a:avLst/>
              <a:gdLst>
                <a:gd name="T0" fmla="*/ 0 w 39"/>
                <a:gd name="T1" fmla="*/ 41 h 41"/>
                <a:gd name="T2" fmla="*/ 15 w 39"/>
                <a:gd name="T3" fmla="*/ 0 h 41"/>
                <a:gd name="T4" fmla="*/ 23 w 39"/>
                <a:gd name="T5" fmla="*/ 0 h 41"/>
                <a:gd name="T6" fmla="*/ 39 w 39"/>
                <a:gd name="T7" fmla="*/ 41 h 41"/>
                <a:gd name="T8" fmla="*/ 29 w 39"/>
                <a:gd name="T9" fmla="*/ 41 h 41"/>
                <a:gd name="T10" fmla="*/ 26 w 39"/>
                <a:gd name="T11" fmla="*/ 32 h 41"/>
                <a:gd name="T12" fmla="*/ 11 w 39"/>
                <a:gd name="T13" fmla="*/ 32 h 41"/>
                <a:gd name="T14" fmla="*/ 8 w 39"/>
                <a:gd name="T15" fmla="*/ 41 h 41"/>
                <a:gd name="T16" fmla="*/ 0 w 39"/>
                <a:gd name="T17" fmla="*/ 41 h 41"/>
                <a:gd name="T18" fmla="*/ 14 w 39"/>
                <a:gd name="T19" fmla="*/ 25 h 41"/>
                <a:gd name="T20" fmla="*/ 23 w 39"/>
                <a:gd name="T21" fmla="*/ 25 h 41"/>
                <a:gd name="T22" fmla="*/ 19 w 39"/>
                <a:gd name="T23" fmla="*/ 11 h 41"/>
                <a:gd name="T24" fmla="*/ 14 w 39"/>
                <a:gd name="T25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41">
                  <a:moveTo>
                    <a:pt x="0" y="41"/>
                  </a:moveTo>
                  <a:lnTo>
                    <a:pt x="15" y="0"/>
                  </a:lnTo>
                  <a:lnTo>
                    <a:pt x="23" y="0"/>
                  </a:lnTo>
                  <a:lnTo>
                    <a:pt x="39" y="41"/>
                  </a:lnTo>
                  <a:lnTo>
                    <a:pt x="29" y="41"/>
                  </a:lnTo>
                  <a:lnTo>
                    <a:pt x="26" y="32"/>
                  </a:lnTo>
                  <a:lnTo>
                    <a:pt x="11" y="32"/>
                  </a:lnTo>
                  <a:lnTo>
                    <a:pt x="8" y="41"/>
                  </a:lnTo>
                  <a:lnTo>
                    <a:pt x="0" y="41"/>
                  </a:lnTo>
                  <a:close/>
                  <a:moveTo>
                    <a:pt x="14" y="25"/>
                  </a:moveTo>
                  <a:lnTo>
                    <a:pt x="23" y="25"/>
                  </a:lnTo>
                  <a:lnTo>
                    <a:pt x="19" y="11"/>
                  </a:lnTo>
                  <a:lnTo>
                    <a:pt x="14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2868">
              <a:extLst>
                <a:ext uri="{FF2B5EF4-FFF2-40B4-BE49-F238E27FC236}">
                  <a16:creationId xmlns:a16="http://schemas.microsoft.com/office/drawing/2014/main" id="{8C1B48B2-6F15-7986-36CF-86195A7F0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1863" y="533400"/>
              <a:ext cx="57150" cy="66675"/>
            </a:xfrm>
            <a:custGeom>
              <a:avLst/>
              <a:gdLst>
                <a:gd name="T0" fmla="*/ 3 w 42"/>
                <a:gd name="T1" fmla="*/ 49 h 49"/>
                <a:gd name="T2" fmla="*/ 1 w 42"/>
                <a:gd name="T3" fmla="*/ 49 h 49"/>
                <a:gd name="T4" fmla="*/ 0 w 42"/>
                <a:gd name="T5" fmla="*/ 49 h 49"/>
                <a:gd name="T6" fmla="*/ 0 w 42"/>
                <a:gd name="T7" fmla="*/ 39 h 49"/>
                <a:gd name="T8" fmla="*/ 0 w 42"/>
                <a:gd name="T9" fmla="*/ 39 h 49"/>
                <a:gd name="T10" fmla="*/ 1 w 42"/>
                <a:gd name="T11" fmla="*/ 39 h 49"/>
                <a:gd name="T12" fmla="*/ 4 w 42"/>
                <a:gd name="T13" fmla="*/ 39 h 49"/>
                <a:gd name="T14" fmla="*/ 6 w 42"/>
                <a:gd name="T15" fmla="*/ 35 h 49"/>
                <a:gd name="T16" fmla="*/ 7 w 42"/>
                <a:gd name="T17" fmla="*/ 27 h 49"/>
                <a:gd name="T18" fmla="*/ 7 w 42"/>
                <a:gd name="T19" fmla="*/ 14 h 49"/>
                <a:gd name="T20" fmla="*/ 7 w 42"/>
                <a:gd name="T21" fmla="*/ 0 h 49"/>
                <a:gd name="T22" fmla="*/ 42 w 42"/>
                <a:gd name="T23" fmla="*/ 0 h 49"/>
                <a:gd name="T24" fmla="*/ 42 w 42"/>
                <a:gd name="T25" fmla="*/ 48 h 49"/>
                <a:gd name="T26" fmla="*/ 32 w 42"/>
                <a:gd name="T27" fmla="*/ 48 h 49"/>
                <a:gd name="T28" fmla="*/ 32 w 42"/>
                <a:gd name="T29" fmla="*/ 9 h 49"/>
                <a:gd name="T30" fmla="*/ 17 w 42"/>
                <a:gd name="T31" fmla="*/ 9 h 49"/>
                <a:gd name="T32" fmla="*/ 17 w 42"/>
                <a:gd name="T33" fmla="*/ 15 h 49"/>
                <a:gd name="T34" fmla="*/ 16 w 42"/>
                <a:gd name="T35" fmla="*/ 33 h 49"/>
                <a:gd name="T36" fmla="*/ 13 w 42"/>
                <a:gd name="T37" fmla="*/ 43 h 49"/>
                <a:gd name="T38" fmla="*/ 9 w 42"/>
                <a:gd name="T39" fmla="*/ 48 h 49"/>
                <a:gd name="T40" fmla="*/ 3 w 42"/>
                <a:gd name="T4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" h="49">
                  <a:moveTo>
                    <a:pt x="3" y="49"/>
                  </a:moveTo>
                  <a:cubicBezTo>
                    <a:pt x="2" y="49"/>
                    <a:pt x="2" y="49"/>
                    <a:pt x="1" y="49"/>
                  </a:cubicBezTo>
                  <a:cubicBezTo>
                    <a:pt x="1" y="49"/>
                    <a:pt x="0" y="49"/>
                    <a:pt x="0" y="4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3" y="39"/>
                    <a:pt x="4" y="39"/>
                  </a:cubicBezTo>
                  <a:cubicBezTo>
                    <a:pt x="5" y="38"/>
                    <a:pt x="6" y="37"/>
                    <a:pt x="6" y="35"/>
                  </a:cubicBezTo>
                  <a:cubicBezTo>
                    <a:pt x="7" y="33"/>
                    <a:pt x="7" y="31"/>
                    <a:pt x="7" y="27"/>
                  </a:cubicBezTo>
                  <a:cubicBezTo>
                    <a:pt x="7" y="24"/>
                    <a:pt x="7" y="20"/>
                    <a:pt x="7" y="1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22"/>
                    <a:pt x="17" y="28"/>
                    <a:pt x="16" y="33"/>
                  </a:cubicBezTo>
                  <a:cubicBezTo>
                    <a:pt x="16" y="37"/>
                    <a:pt x="15" y="41"/>
                    <a:pt x="13" y="43"/>
                  </a:cubicBezTo>
                  <a:cubicBezTo>
                    <a:pt x="12" y="45"/>
                    <a:pt x="11" y="47"/>
                    <a:pt x="9" y="48"/>
                  </a:cubicBezTo>
                  <a:cubicBezTo>
                    <a:pt x="7" y="48"/>
                    <a:pt x="5" y="49"/>
                    <a:pt x="3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2869">
              <a:extLst>
                <a:ext uri="{FF2B5EF4-FFF2-40B4-BE49-F238E27FC236}">
                  <a16:creationId xmlns:a16="http://schemas.microsoft.com/office/drawing/2014/main" id="{4E435028-13A8-A769-8E43-05809DD15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888" y="533400"/>
              <a:ext cx="55563" cy="65088"/>
            </a:xfrm>
            <a:custGeom>
              <a:avLst/>
              <a:gdLst>
                <a:gd name="T0" fmla="*/ 0 w 35"/>
                <a:gd name="T1" fmla="*/ 41 h 41"/>
                <a:gd name="T2" fmla="*/ 0 w 35"/>
                <a:gd name="T3" fmla="*/ 0 h 41"/>
                <a:gd name="T4" fmla="*/ 9 w 35"/>
                <a:gd name="T5" fmla="*/ 0 h 41"/>
                <a:gd name="T6" fmla="*/ 9 w 35"/>
                <a:gd name="T7" fmla="*/ 27 h 41"/>
                <a:gd name="T8" fmla="*/ 27 w 35"/>
                <a:gd name="T9" fmla="*/ 0 h 41"/>
                <a:gd name="T10" fmla="*/ 35 w 35"/>
                <a:gd name="T11" fmla="*/ 0 h 41"/>
                <a:gd name="T12" fmla="*/ 35 w 35"/>
                <a:gd name="T13" fmla="*/ 41 h 41"/>
                <a:gd name="T14" fmla="*/ 26 w 35"/>
                <a:gd name="T15" fmla="*/ 41 h 41"/>
                <a:gd name="T16" fmla="*/ 26 w 35"/>
                <a:gd name="T17" fmla="*/ 14 h 41"/>
                <a:gd name="T18" fmla="*/ 8 w 35"/>
                <a:gd name="T19" fmla="*/ 41 h 41"/>
                <a:gd name="T20" fmla="*/ 0 w 35"/>
                <a:gd name="T2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41">
                  <a:moveTo>
                    <a:pt x="0" y="4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27"/>
                  </a:lnTo>
                  <a:lnTo>
                    <a:pt x="27" y="0"/>
                  </a:lnTo>
                  <a:lnTo>
                    <a:pt x="35" y="0"/>
                  </a:lnTo>
                  <a:lnTo>
                    <a:pt x="35" y="41"/>
                  </a:lnTo>
                  <a:lnTo>
                    <a:pt x="26" y="41"/>
                  </a:lnTo>
                  <a:lnTo>
                    <a:pt x="26" y="14"/>
                  </a:lnTo>
                  <a:lnTo>
                    <a:pt x="8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2870">
              <a:extLst>
                <a:ext uri="{FF2B5EF4-FFF2-40B4-BE49-F238E27FC236}">
                  <a16:creationId xmlns:a16="http://schemas.microsoft.com/office/drawing/2014/main" id="{6A9141F4-A164-048C-F754-2DA29566B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533400"/>
              <a:ext cx="58738" cy="65088"/>
            </a:xfrm>
            <a:custGeom>
              <a:avLst/>
              <a:gdLst>
                <a:gd name="T0" fmla="*/ 0 w 37"/>
                <a:gd name="T1" fmla="*/ 41 h 41"/>
                <a:gd name="T2" fmla="*/ 0 w 37"/>
                <a:gd name="T3" fmla="*/ 0 h 41"/>
                <a:gd name="T4" fmla="*/ 8 w 37"/>
                <a:gd name="T5" fmla="*/ 0 h 41"/>
                <a:gd name="T6" fmla="*/ 8 w 37"/>
                <a:gd name="T7" fmla="*/ 17 h 41"/>
                <a:gd name="T8" fmla="*/ 13 w 37"/>
                <a:gd name="T9" fmla="*/ 17 h 41"/>
                <a:gd name="T10" fmla="*/ 26 w 37"/>
                <a:gd name="T11" fmla="*/ 0 h 41"/>
                <a:gd name="T12" fmla="*/ 36 w 37"/>
                <a:gd name="T13" fmla="*/ 0 h 41"/>
                <a:gd name="T14" fmla="*/ 20 w 37"/>
                <a:gd name="T15" fmla="*/ 19 h 41"/>
                <a:gd name="T16" fmla="*/ 37 w 37"/>
                <a:gd name="T17" fmla="*/ 41 h 41"/>
                <a:gd name="T18" fmla="*/ 26 w 37"/>
                <a:gd name="T19" fmla="*/ 41 h 41"/>
                <a:gd name="T20" fmla="*/ 13 w 37"/>
                <a:gd name="T21" fmla="*/ 23 h 41"/>
                <a:gd name="T22" fmla="*/ 8 w 37"/>
                <a:gd name="T23" fmla="*/ 23 h 41"/>
                <a:gd name="T24" fmla="*/ 8 w 37"/>
                <a:gd name="T25" fmla="*/ 41 h 41"/>
                <a:gd name="T26" fmla="*/ 0 w 37"/>
                <a:gd name="T2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41">
                  <a:moveTo>
                    <a:pt x="0" y="41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17"/>
                  </a:lnTo>
                  <a:lnTo>
                    <a:pt x="13" y="17"/>
                  </a:lnTo>
                  <a:lnTo>
                    <a:pt x="26" y="0"/>
                  </a:lnTo>
                  <a:lnTo>
                    <a:pt x="36" y="0"/>
                  </a:lnTo>
                  <a:lnTo>
                    <a:pt x="20" y="19"/>
                  </a:lnTo>
                  <a:lnTo>
                    <a:pt x="37" y="41"/>
                  </a:lnTo>
                  <a:lnTo>
                    <a:pt x="26" y="41"/>
                  </a:lnTo>
                  <a:lnTo>
                    <a:pt x="13" y="23"/>
                  </a:lnTo>
                  <a:lnTo>
                    <a:pt x="8" y="23"/>
                  </a:lnTo>
                  <a:lnTo>
                    <a:pt x="8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8" name="Freeform 2871">
              <a:extLst>
                <a:ext uri="{FF2B5EF4-FFF2-40B4-BE49-F238E27FC236}">
                  <a16:creationId xmlns:a16="http://schemas.microsoft.com/office/drawing/2014/main" id="{A3AD96F2-A266-E986-8CD0-BD15E9427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8238" y="531812"/>
              <a:ext cx="60325" cy="68263"/>
            </a:xfrm>
            <a:custGeom>
              <a:avLst/>
              <a:gdLst>
                <a:gd name="T0" fmla="*/ 22 w 45"/>
                <a:gd name="T1" fmla="*/ 50 h 50"/>
                <a:gd name="T2" fmla="*/ 13 w 45"/>
                <a:gd name="T3" fmla="*/ 48 h 50"/>
                <a:gd name="T4" fmla="*/ 6 w 45"/>
                <a:gd name="T5" fmla="*/ 44 h 50"/>
                <a:gd name="T6" fmla="*/ 1 w 45"/>
                <a:gd name="T7" fmla="*/ 37 h 50"/>
                <a:gd name="T8" fmla="*/ 0 w 45"/>
                <a:gd name="T9" fmla="*/ 25 h 50"/>
                <a:gd name="T10" fmla="*/ 0 w 45"/>
                <a:gd name="T11" fmla="*/ 24 h 50"/>
                <a:gd name="T12" fmla="*/ 1 w 45"/>
                <a:gd name="T13" fmla="*/ 13 h 50"/>
                <a:gd name="T14" fmla="*/ 6 w 45"/>
                <a:gd name="T15" fmla="*/ 6 h 50"/>
                <a:gd name="T16" fmla="*/ 13 w 45"/>
                <a:gd name="T17" fmla="*/ 2 h 50"/>
                <a:gd name="T18" fmla="*/ 22 w 45"/>
                <a:gd name="T19" fmla="*/ 0 h 50"/>
                <a:gd name="T20" fmla="*/ 31 w 45"/>
                <a:gd name="T21" fmla="*/ 2 h 50"/>
                <a:gd name="T22" fmla="*/ 38 w 45"/>
                <a:gd name="T23" fmla="*/ 6 h 50"/>
                <a:gd name="T24" fmla="*/ 43 w 45"/>
                <a:gd name="T25" fmla="*/ 13 h 50"/>
                <a:gd name="T26" fmla="*/ 45 w 45"/>
                <a:gd name="T27" fmla="*/ 24 h 50"/>
                <a:gd name="T28" fmla="*/ 45 w 45"/>
                <a:gd name="T29" fmla="*/ 25 h 50"/>
                <a:gd name="T30" fmla="*/ 43 w 45"/>
                <a:gd name="T31" fmla="*/ 37 h 50"/>
                <a:gd name="T32" fmla="*/ 38 w 45"/>
                <a:gd name="T33" fmla="*/ 44 h 50"/>
                <a:gd name="T34" fmla="*/ 31 w 45"/>
                <a:gd name="T35" fmla="*/ 48 h 50"/>
                <a:gd name="T36" fmla="*/ 22 w 45"/>
                <a:gd name="T37" fmla="*/ 50 h 50"/>
                <a:gd name="T38" fmla="*/ 22 w 45"/>
                <a:gd name="T39" fmla="*/ 41 h 50"/>
                <a:gd name="T40" fmla="*/ 27 w 45"/>
                <a:gd name="T41" fmla="*/ 40 h 50"/>
                <a:gd name="T42" fmla="*/ 30 w 45"/>
                <a:gd name="T43" fmla="*/ 38 h 50"/>
                <a:gd name="T44" fmla="*/ 33 w 45"/>
                <a:gd name="T45" fmla="*/ 33 h 50"/>
                <a:gd name="T46" fmla="*/ 34 w 45"/>
                <a:gd name="T47" fmla="*/ 25 h 50"/>
                <a:gd name="T48" fmla="*/ 34 w 45"/>
                <a:gd name="T49" fmla="*/ 24 h 50"/>
                <a:gd name="T50" fmla="*/ 33 w 45"/>
                <a:gd name="T51" fmla="*/ 17 h 50"/>
                <a:gd name="T52" fmla="*/ 30 w 45"/>
                <a:gd name="T53" fmla="*/ 12 h 50"/>
                <a:gd name="T54" fmla="*/ 27 w 45"/>
                <a:gd name="T55" fmla="*/ 10 h 50"/>
                <a:gd name="T56" fmla="*/ 22 w 45"/>
                <a:gd name="T57" fmla="*/ 9 h 50"/>
                <a:gd name="T58" fmla="*/ 18 w 45"/>
                <a:gd name="T59" fmla="*/ 10 h 50"/>
                <a:gd name="T60" fmla="*/ 14 w 45"/>
                <a:gd name="T61" fmla="*/ 12 h 50"/>
                <a:gd name="T62" fmla="*/ 11 w 45"/>
                <a:gd name="T63" fmla="*/ 17 h 50"/>
                <a:gd name="T64" fmla="*/ 10 w 45"/>
                <a:gd name="T65" fmla="*/ 24 h 50"/>
                <a:gd name="T66" fmla="*/ 10 w 45"/>
                <a:gd name="T67" fmla="*/ 25 h 50"/>
                <a:gd name="T68" fmla="*/ 11 w 45"/>
                <a:gd name="T69" fmla="*/ 33 h 50"/>
                <a:gd name="T70" fmla="*/ 14 w 45"/>
                <a:gd name="T71" fmla="*/ 38 h 50"/>
                <a:gd name="T72" fmla="*/ 18 w 45"/>
                <a:gd name="T73" fmla="*/ 40 h 50"/>
                <a:gd name="T74" fmla="*/ 22 w 45"/>
                <a:gd name="T75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50">
                  <a:moveTo>
                    <a:pt x="22" y="50"/>
                  </a:moveTo>
                  <a:cubicBezTo>
                    <a:pt x="19" y="50"/>
                    <a:pt x="16" y="49"/>
                    <a:pt x="13" y="48"/>
                  </a:cubicBezTo>
                  <a:cubicBezTo>
                    <a:pt x="11" y="48"/>
                    <a:pt x="8" y="46"/>
                    <a:pt x="6" y="44"/>
                  </a:cubicBezTo>
                  <a:cubicBezTo>
                    <a:pt x="4" y="42"/>
                    <a:pt x="3" y="40"/>
                    <a:pt x="1" y="37"/>
                  </a:cubicBezTo>
                  <a:cubicBezTo>
                    <a:pt x="0" y="33"/>
                    <a:pt x="0" y="30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"/>
                    <a:pt x="0" y="16"/>
                    <a:pt x="1" y="13"/>
                  </a:cubicBezTo>
                  <a:cubicBezTo>
                    <a:pt x="3" y="10"/>
                    <a:pt x="4" y="8"/>
                    <a:pt x="6" y="6"/>
                  </a:cubicBezTo>
                  <a:cubicBezTo>
                    <a:pt x="8" y="4"/>
                    <a:pt x="11" y="3"/>
                    <a:pt x="13" y="2"/>
                  </a:cubicBezTo>
                  <a:cubicBezTo>
                    <a:pt x="16" y="1"/>
                    <a:pt x="19" y="0"/>
                    <a:pt x="22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3" y="3"/>
                    <a:pt x="36" y="4"/>
                    <a:pt x="38" y="6"/>
                  </a:cubicBezTo>
                  <a:cubicBezTo>
                    <a:pt x="40" y="8"/>
                    <a:pt x="42" y="10"/>
                    <a:pt x="43" y="13"/>
                  </a:cubicBezTo>
                  <a:cubicBezTo>
                    <a:pt x="44" y="16"/>
                    <a:pt x="45" y="20"/>
                    <a:pt x="45" y="2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30"/>
                    <a:pt x="44" y="33"/>
                    <a:pt x="43" y="37"/>
                  </a:cubicBezTo>
                  <a:cubicBezTo>
                    <a:pt x="42" y="40"/>
                    <a:pt x="40" y="42"/>
                    <a:pt x="38" y="44"/>
                  </a:cubicBezTo>
                  <a:cubicBezTo>
                    <a:pt x="36" y="46"/>
                    <a:pt x="33" y="48"/>
                    <a:pt x="31" y="48"/>
                  </a:cubicBezTo>
                  <a:cubicBezTo>
                    <a:pt x="28" y="49"/>
                    <a:pt x="25" y="50"/>
                    <a:pt x="22" y="50"/>
                  </a:cubicBezTo>
                  <a:close/>
                  <a:moveTo>
                    <a:pt x="22" y="41"/>
                  </a:moveTo>
                  <a:cubicBezTo>
                    <a:pt x="24" y="41"/>
                    <a:pt x="25" y="41"/>
                    <a:pt x="27" y="40"/>
                  </a:cubicBezTo>
                  <a:cubicBezTo>
                    <a:pt x="28" y="40"/>
                    <a:pt x="29" y="39"/>
                    <a:pt x="30" y="38"/>
                  </a:cubicBezTo>
                  <a:cubicBezTo>
                    <a:pt x="31" y="36"/>
                    <a:pt x="32" y="35"/>
                    <a:pt x="33" y="33"/>
                  </a:cubicBezTo>
                  <a:cubicBezTo>
                    <a:pt x="34" y="31"/>
                    <a:pt x="34" y="28"/>
                    <a:pt x="34" y="25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4" y="21"/>
                    <a:pt x="34" y="19"/>
                    <a:pt x="33" y="17"/>
                  </a:cubicBezTo>
                  <a:cubicBezTo>
                    <a:pt x="32" y="15"/>
                    <a:pt x="31" y="14"/>
                    <a:pt x="30" y="12"/>
                  </a:cubicBezTo>
                  <a:cubicBezTo>
                    <a:pt x="29" y="11"/>
                    <a:pt x="28" y="10"/>
                    <a:pt x="27" y="10"/>
                  </a:cubicBezTo>
                  <a:cubicBezTo>
                    <a:pt x="25" y="9"/>
                    <a:pt x="24" y="9"/>
                    <a:pt x="22" y="9"/>
                  </a:cubicBezTo>
                  <a:cubicBezTo>
                    <a:pt x="21" y="9"/>
                    <a:pt x="19" y="9"/>
                    <a:pt x="18" y="10"/>
                  </a:cubicBezTo>
                  <a:cubicBezTo>
                    <a:pt x="16" y="10"/>
                    <a:pt x="15" y="11"/>
                    <a:pt x="14" y="12"/>
                  </a:cubicBezTo>
                  <a:cubicBezTo>
                    <a:pt x="13" y="14"/>
                    <a:pt x="12" y="15"/>
                    <a:pt x="11" y="17"/>
                  </a:cubicBezTo>
                  <a:cubicBezTo>
                    <a:pt x="11" y="19"/>
                    <a:pt x="10" y="21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8"/>
                    <a:pt x="11" y="31"/>
                    <a:pt x="11" y="33"/>
                  </a:cubicBezTo>
                  <a:cubicBezTo>
                    <a:pt x="12" y="35"/>
                    <a:pt x="13" y="36"/>
                    <a:pt x="14" y="38"/>
                  </a:cubicBezTo>
                  <a:cubicBezTo>
                    <a:pt x="15" y="39"/>
                    <a:pt x="16" y="40"/>
                    <a:pt x="18" y="40"/>
                  </a:cubicBezTo>
                  <a:cubicBezTo>
                    <a:pt x="19" y="41"/>
                    <a:pt x="21" y="41"/>
                    <a:pt x="22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9" name="Freeform 2872">
              <a:extLst>
                <a:ext uri="{FF2B5EF4-FFF2-40B4-BE49-F238E27FC236}">
                  <a16:creationId xmlns:a16="http://schemas.microsoft.com/office/drawing/2014/main" id="{776924A6-C17C-89FA-A1EF-AE14C63CF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676" y="533400"/>
              <a:ext cx="68263" cy="65088"/>
            </a:xfrm>
            <a:custGeom>
              <a:avLst/>
              <a:gdLst>
                <a:gd name="T0" fmla="*/ 0 w 43"/>
                <a:gd name="T1" fmla="*/ 41 h 41"/>
                <a:gd name="T2" fmla="*/ 0 w 43"/>
                <a:gd name="T3" fmla="*/ 0 h 41"/>
                <a:gd name="T4" fmla="*/ 10 w 43"/>
                <a:gd name="T5" fmla="*/ 0 h 41"/>
                <a:gd name="T6" fmla="*/ 22 w 43"/>
                <a:gd name="T7" fmla="*/ 22 h 41"/>
                <a:gd name="T8" fmla="*/ 34 w 43"/>
                <a:gd name="T9" fmla="*/ 0 h 41"/>
                <a:gd name="T10" fmla="*/ 43 w 43"/>
                <a:gd name="T11" fmla="*/ 0 h 41"/>
                <a:gd name="T12" fmla="*/ 43 w 43"/>
                <a:gd name="T13" fmla="*/ 41 h 41"/>
                <a:gd name="T14" fmla="*/ 34 w 43"/>
                <a:gd name="T15" fmla="*/ 41 h 41"/>
                <a:gd name="T16" fmla="*/ 34 w 43"/>
                <a:gd name="T17" fmla="*/ 15 h 41"/>
                <a:gd name="T18" fmla="*/ 24 w 43"/>
                <a:gd name="T19" fmla="*/ 32 h 41"/>
                <a:gd name="T20" fmla="*/ 19 w 43"/>
                <a:gd name="T21" fmla="*/ 32 h 41"/>
                <a:gd name="T22" fmla="*/ 10 w 43"/>
                <a:gd name="T23" fmla="*/ 15 h 41"/>
                <a:gd name="T24" fmla="*/ 10 w 43"/>
                <a:gd name="T25" fmla="*/ 41 h 41"/>
                <a:gd name="T26" fmla="*/ 0 w 43"/>
                <a:gd name="T2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41">
                  <a:moveTo>
                    <a:pt x="0" y="41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2" y="22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41"/>
                  </a:lnTo>
                  <a:lnTo>
                    <a:pt x="34" y="41"/>
                  </a:lnTo>
                  <a:lnTo>
                    <a:pt x="34" y="15"/>
                  </a:lnTo>
                  <a:lnTo>
                    <a:pt x="24" y="32"/>
                  </a:lnTo>
                  <a:lnTo>
                    <a:pt x="19" y="32"/>
                  </a:lnTo>
                  <a:lnTo>
                    <a:pt x="10" y="15"/>
                  </a:lnTo>
                  <a:lnTo>
                    <a:pt x="10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" name="Freeform 2873">
              <a:extLst>
                <a:ext uri="{FF2B5EF4-FFF2-40B4-BE49-F238E27FC236}">
                  <a16:creationId xmlns:a16="http://schemas.microsoft.com/office/drawing/2014/main" id="{392B829E-51A1-D6FE-967D-763E67B89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051" y="585787"/>
              <a:ext cx="17463" cy="26988"/>
            </a:xfrm>
            <a:custGeom>
              <a:avLst/>
              <a:gdLst>
                <a:gd name="T0" fmla="*/ 0 w 11"/>
                <a:gd name="T1" fmla="*/ 17 h 17"/>
                <a:gd name="T2" fmla="*/ 2 w 11"/>
                <a:gd name="T3" fmla="*/ 8 h 17"/>
                <a:gd name="T4" fmla="*/ 2 w 11"/>
                <a:gd name="T5" fmla="*/ 0 h 17"/>
                <a:gd name="T6" fmla="*/ 11 w 11"/>
                <a:gd name="T7" fmla="*/ 0 h 17"/>
                <a:gd name="T8" fmla="*/ 11 w 11"/>
                <a:gd name="T9" fmla="*/ 8 h 17"/>
                <a:gd name="T10" fmla="*/ 4 w 11"/>
                <a:gd name="T11" fmla="*/ 17 h 17"/>
                <a:gd name="T12" fmla="*/ 0 w 11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lnTo>
                    <a:pt x="2" y="8"/>
                  </a:lnTo>
                  <a:lnTo>
                    <a:pt x="2" y="0"/>
                  </a:lnTo>
                  <a:lnTo>
                    <a:pt x="11" y="0"/>
                  </a:lnTo>
                  <a:lnTo>
                    <a:pt x="11" y="8"/>
                  </a:lnTo>
                  <a:lnTo>
                    <a:pt x="4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1" name="Freeform 2874">
              <a:extLst>
                <a:ext uri="{FF2B5EF4-FFF2-40B4-BE49-F238E27FC236}">
                  <a16:creationId xmlns:a16="http://schemas.microsoft.com/office/drawing/2014/main" id="{6E1622B4-D259-90A4-AAEA-CD975BCA1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163" y="644525"/>
              <a:ext cx="58738" cy="65088"/>
            </a:xfrm>
            <a:custGeom>
              <a:avLst/>
              <a:gdLst>
                <a:gd name="T0" fmla="*/ 0 w 37"/>
                <a:gd name="T1" fmla="*/ 41 h 41"/>
                <a:gd name="T2" fmla="*/ 0 w 37"/>
                <a:gd name="T3" fmla="*/ 0 h 41"/>
                <a:gd name="T4" fmla="*/ 9 w 37"/>
                <a:gd name="T5" fmla="*/ 0 h 41"/>
                <a:gd name="T6" fmla="*/ 9 w 37"/>
                <a:gd name="T7" fmla="*/ 17 h 41"/>
                <a:gd name="T8" fmla="*/ 13 w 37"/>
                <a:gd name="T9" fmla="*/ 17 h 41"/>
                <a:gd name="T10" fmla="*/ 27 w 37"/>
                <a:gd name="T11" fmla="*/ 0 h 41"/>
                <a:gd name="T12" fmla="*/ 36 w 37"/>
                <a:gd name="T13" fmla="*/ 0 h 41"/>
                <a:gd name="T14" fmla="*/ 20 w 37"/>
                <a:gd name="T15" fmla="*/ 20 h 41"/>
                <a:gd name="T16" fmla="*/ 37 w 37"/>
                <a:gd name="T17" fmla="*/ 41 h 41"/>
                <a:gd name="T18" fmla="*/ 26 w 37"/>
                <a:gd name="T19" fmla="*/ 41 h 41"/>
                <a:gd name="T20" fmla="*/ 13 w 37"/>
                <a:gd name="T21" fmla="*/ 23 h 41"/>
                <a:gd name="T22" fmla="*/ 9 w 37"/>
                <a:gd name="T23" fmla="*/ 23 h 41"/>
                <a:gd name="T24" fmla="*/ 9 w 37"/>
                <a:gd name="T25" fmla="*/ 41 h 41"/>
                <a:gd name="T26" fmla="*/ 0 w 37"/>
                <a:gd name="T2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41">
                  <a:moveTo>
                    <a:pt x="0" y="4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20" y="20"/>
                  </a:lnTo>
                  <a:lnTo>
                    <a:pt x="37" y="41"/>
                  </a:lnTo>
                  <a:lnTo>
                    <a:pt x="26" y="41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9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2" name="Freeform 2875">
              <a:extLst>
                <a:ext uri="{FF2B5EF4-FFF2-40B4-BE49-F238E27FC236}">
                  <a16:creationId xmlns:a16="http://schemas.microsoft.com/office/drawing/2014/main" id="{C1B525ED-35CF-C73D-5117-C263F19AEB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19426" y="644525"/>
              <a:ext cx="50800" cy="65088"/>
            </a:xfrm>
            <a:custGeom>
              <a:avLst/>
              <a:gdLst>
                <a:gd name="T0" fmla="*/ 0 w 37"/>
                <a:gd name="T1" fmla="*/ 48 h 48"/>
                <a:gd name="T2" fmla="*/ 0 w 37"/>
                <a:gd name="T3" fmla="*/ 0 h 48"/>
                <a:gd name="T4" fmla="*/ 18 w 37"/>
                <a:gd name="T5" fmla="*/ 0 h 48"/>
                <a:gd name="T6" fmla="*/ 26 w 37"/>
                <a:gd name="T7" fmla="*/ 1 h 48"/>
                <a:gd name="T8" fmla="*/ 32 w 37"/>
                <a:gd name="T9" fmla="*/ 4 h 48"/>
                <a:gd name="T10" fmla="*/ 36 w 37"/>
                <a:gd name="T11" fmla="*/ 9 h 48"/>
                <a:gd name="T12" fmla="*/ 37 w 37"/>
                <a:gd name="T13" fmla="*/ 16 h 48"/>
                <a:gd name="T14" fmla="*/ 36 w 37"/>
                <a:gd name="T15" fmla="*/ 22 h 48"/>
                <a:gd name="T16" fmla="*/ 32 w 37"/>
                <a:gd name="T17" fmla="*/ 27 h 48"/>
                <a:gd name="T18" fmla="*/ 26 w 37"/>
                <a:gd name="T19" fmla="*/ 31 h 48"/>
                <a:gd name="T20" fmla="*/ 18 w 37"/>
                <a:gd name="T21" fmla="*/ 32 h 48"/>
                <a:gd name="T22" fmla="*/ 10 w 37"/>
                <a:gd name="T23" fmla="*/ 32 h 48"/>
                <a:gd name="T24" fmla="*/ 10 w 37"/>
                <a:gd name="T25" fmla="*/ 48 h 48"/>
                <a:gd name="T26" fmla="*/ 0 w 37"/>
                <a:gd name="T27" fmla="*/ 48 h 48"/>
                <a:gd name="T28" fmla="*/ 10 w 37"/>
                <a:gd name="T29" fmla="*/ 23 h 48"/>
                <a:gd name="T30" fmla="*/ 17 w 37"/>
                <a:gd name="T31" fmla="*/ 23 h 48"/>
                <a:gd name="T32" fmla="*/ 25 w 37"/>
                <a:gd name="T33" fmla="*/ 21 h 48"/>
                <a:gd name="T34" fmla="*/ 27 w 37"/>
                <a:gd name="T35" fmla="*/ 16 h 48"/>
                <a:gd name="T36" fmla="*/ 25 w 37"/>
                <a:gd name="T37" fmla="*/ 11 h 48"/>
                <a:gd name="T38" fmla="*/ 17 w 37"/>
                <a:gd name="T39" fmla="*/ 9 h 48"/>
                <a:gd name="T40" fmla="*/ 10 w 37"/>
                <a:gd name="T41" fmla="*/ 9 h 48"/>
                <a:gd name="T42" fmla="*/ 10 w 37"/>
                <a:gd name="T4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6" y="1"/>
                  </a:cubicBezTo>
                  <a:cubicBezTo>
                    <a:pt x="29" y="2"/>
                    <a:pt x="31" y="3"/>
                    <a:pt x="32" y="4"/>
                  </a:cubicBezTo>
                  <a:cubicBezTo>
                    <a:pt x="34" y="6"/>
                    <a:pt x="35" y="7"/>
                    <a:pt x="36" y="9"/>
                  </a:cubicBezTo>
                  <a:cubicBezTo>
                    <a:pt x="37" y="11"/>
                    <a:pt x="37" y="13"/>
                    <a:pt x="37" y="16"/>
                  </a:cubicBezTo>
                  <a:cubicBezTo>
                    <a:pt x="37" y="18"/>
                    <a:pt x="37" y="21"/>
                    <a:pt x="36" y="22"/>
                  </a:cubicBezTo>
                  <a:cubicBezTo>
                    <a:pt x="35" y="24"/>
                    <a:pt x="34" y="26"/>
                    <a:pt x="32" y="27"/>
                  </a:cubicBezTo>
                  <a:cubicBezTo>
                    <a:pt x="31" y="29"/>
                    <a:pt x="29" y="30"/>
                    <a:pt x="26" y="31"/>
                  </a:cubicBezTo>
                  <a:cubicBezTo>
                    <a:pt x="24" y="31"/>
                    <a:pt x="21" y="32"/>
                    <a:pt x="18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48"/>
                    <a:pt x="10" y="48"/>
                    <a:pt x="10" y="48"/>
                  </a:cubicBezTo>
                  <a:lnTo>
                    <a:pt x="0" y="48"/>
                  </a:lnTo>
                  <a:close/>
                  <a:moveTo>
                    <a:pt x="10" y="23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3"/>
                    <a:pt x="23" y="22"/>
                    <a:pt x="25" y="21"/>
                  </a:cubicBezTo>
                  <a:cubicBezTo>
                    <a:pt x="26" y="20"/>
                    <a:pt x="27" y="18"/>
                    <a:pt x="27" y="16"/>
                  </a:cubicBezTo>
                  <a:cubicBezTo>
                    <a:pt x="27" y="14"/>
                    <a:pt x="26" y="12"/>
                    <a:pt x="25" y="11"/>
                  </a:cubicBezTo>
                  <a:cubicBezTo>
                    <a:pt x="23" y="9"/>
                    <a:pt x="21" y="9"/>
                    <a:pt x="17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3" name="Freeform 2876">
              <a:extLst>
                <a:ext uri="{FF2B5EF4-FFF2-40B4-BE49-F238E27FC236}">
                  <a16:creationId xmlns:a16="http://schemas.microsoft.com/office/drawing/2014/main" id="{C10D8BF9-AA0B-2153-D44E-77F66E224B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8638" y="644525"/>
              <a:ext cx="60325" cy="65088"/>
            </a:xfrm>
            <a:custGeom>
              <a:avLst/>
              <a:gdLst>
                <a:gd name="T0" fmla="*/ 0 w 38"/>
                <a:gd name="T1" fmla="*/ 41 h 41"/>
                <a:gd name="T2" fmla="*/ 14 w 38"/>
                <a:gd name="T3" fmla="*/ 0 h 41"/>
                <a:gd name="T4" fmla="*/ 24 w 38"/>
                <a:gd name="T5" fmla="*/ 0 h 41"/>
                <a:gd name="T6" fmla="*/ 38 w 38"/>
                <a:gd name="T7" fmla="*/ 41 h 41"/>
                <a:gd name="T8" fmla="*/ 29 w 38"/>
                <a:gd name="T9" fmla="*/ 41 h 41"/>
                <a:gd name="T10" fmla="*/ 26 w 38"/>
                <a:gd name="T11" fmla="*/ 32 h 41"/>
                <a:gd name="T12" fmla="*/ 11 w 38"/>
                <a:gd name="T13" fmla="*/ 32 h 41"/>
                <a:gd name="T14" fmla="*/ 8 w 38"/>
                <a:gd name="T15" fmla="*/ 41 h 41"/>
                <a:gd name="T16" fmla="*/ 0 w 38"/>
                <a:gd name="T17" fmla="*/ 41 h 41"/>
                <a:gd name="T18" fmla="*/ 13 w 38"/>
                <a:gd name="T19" fmla="*/ 26 h 41"/>
                <a:gd name="T20" fmla="*/ 24 w 38"/>
                <a:gd name="T21" fmla="*/ 26 h 41"/>
                <a:gd name="T22" fmla="*/ 19 w 38"/>
                <a:gd name="T23" fmla="*/ 11 h 41"/>
                <a:gd name="T24" fmla="*/ 13 w 38"/>
                <a:gd name="T25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41">
                  <a:moveTo>
                    <a:pt x="0" y="41"/>
                  </a:moveTo>
                  <a:lnTo>
                    <a:pt x="14" y="0"/>
                  </a:lnTo>
                  <a:lnTo>
                    <a:pt x="24" y="0"/>
                  </a:lnTo>
                  <a:lnTo>
                    <a:pt x="38" y="41"/>
                  </a:lnTo>
                  <a:lnTo>
                    <a:pt x="29" y="41"/>
                  </a:lnTo>
                  <a:lnTo>
                    <a:pt x="26" y="32"/>
                  </a:lnTo>
                  <a:lnTo>
                    <a:pt x="11" y="32"/>
                  </a:lnTo>
                  <a:lnTo>
                    <a:pt x="8" y="41"/>
                  </a:lnTo>
                  <a:lnTo>
                    <a:pt x="0" y="41"/>
                  </a:lnTo>
                  <a:close/>
                  <a:moveTo>
                    <a:pt x="13" y="26"/>
                  </a:moveTo>
                  <a:lnTo>
                    <a:pt x="24" y="26"/>
                  </a:lnTo>
                  <a:lnTo>
                    <a:pt x="19" y="11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4" name="Freeform 2877">
              <a:extLst>
                <a:ext uri="{FF2B5EF4-FFF2-40B4-BE49-F238E27FC236}">
                  <a16:creationId xmlns:a16="http://schemas.microsoft.com/office/drawing/2014/main" id="{0DDABA84-E3CC-CB78-876D-CF649D3AE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726" y="642937"/>
              <a:ext cx="57150" cy="68263"/>
            </a:xfrm>
            <a:custGeom>
              <a:avLst/>
              <a:gdLst>
                <a:gd name="T0" fmla="*/ 22 w 42"/>
                <a:gd name="T1" fmla="*/ 50 h 50"/>
                <a:gd name="T2" fmla="*/ 13 w 42"/>
                <a:gd name="T3" fmla="*/ 48 h 50"/>
                <a:gd name="T4" fmla="*/ 6 w 42"/>
                <a:gd name="T5" fmla="*/ 44 h 50"/>
                <a:gd name="T6" fmla="*/ 2 w 42"/>
                <a:gd name="T7" fmla="*/ 37 h 50"/>
                <a:gd name="T8" fmla="*/ 0 w 42"/>
                <a:gd name="T9" fmla="*/ 25 h 50"/>
                <a:gd name="T10" fmla="*/ 0 w 42"/>
                <a:gd name="T11" fmla="*/ 24 h 50"/>
                <a:gd name="T12" fmla="*/ 2 w 42"/>
                <a:gd name="T13" fmla="*/ 13 h 50"/>
                <a:gd name="T14" fmla="*/ 7 w 42"/>
                <a:gd name="T15" fmla="*/ 6 h 50"/>
                <a:gd name="T16" fmla="*/ 13 w 42"/>
                <a:gd name="T17" fmla="*/ 2 h 50"/>
                <a:gd name="T18" fmla="*/ 22 w 42"/>
                <a:gd name="T19" fmla="*/ 0 h 50"/>
                <a:gd name="T20" fmla="*/ 29 w 42"/>
                <a:gd name="T21" fmla="*/ 1 h 50"/>
                <a:gd name="T22" fmla="*/ 36 w 42"/>
                <a:gd name="T23" fmla="*/ 4 h 50"/>
                <a:gd name="T24" fmla="*/ 40 w 42"/>
                <a:gd name="T25" fmla="*/ 9 h 50"/>
                <a:gd name="T26" fmla="*/ 42 w 42"/>
                <a:gd name="T27" fmla="*/ 17 h 50"/>
                <a:gd name="T28" fmla="*/ 31 w 42"/>
                <a:gd name="T29" fmla="*/ 17 h 50"/>
                <a:gd name="T30" fmla="*/ 28 w 42"/>
                <a:gd name="T31" fmla="*/ 11 h 50"/>
                <a:gd name="T32" fmla="*/ 22 w 42"/>
                <a:gd name="T33" fmla="*/ 9 h 50"/>
                <a:gd name="T34" fmla="*/ 18 w 42"/>
                <a:gd name="T35" fmla="*/ 10 h 50"/>
                <a:gd name="T36" fmla="*/ 14 w 42"/>
                <a:gd name="T37" fmla="*/ 12 h 50"/>
                <a:gd name="T38" fmla="*/ 12 w 42"/>
                <a:gd name="T39" fmla="*/ 17 h 50"/>
                <a:gd name="T40" fmla="*/ 11 w 42"/>
                <a:gd name="T41" fmla="*/ 24 h 50"/>
                <a:gd name="T42" fmla="*/ 11 w 42"/>
                <a:gd name="T43" fmla="*/ 25 h 50"/>
                <a:gd name="T44" fmla="*/ 12 w 42"/>
                <a:gd name="T45" fmla="*/ 33 h 50"/>
                <a:gd name="T46" fmla="*/ 14 w 42"/>
                <a:gd name="T47" fmla="*/ 38 h 50"/>
                <a:gd name="T48" fmla="*/ 18 w 42"/>
                <a:gd name="T49" fmla="*/ 40 h 50"/>
                <a:gd name="T50" fmla="*/ 22 w 42"/>
                <a:gd name="T51" fmla="*/ 41 h 50"/>
                <a:gd name="T52" fmla="*/ 28 w 42"/>
                <a:gd name="T53" fmla="*/ 39 h 50"/>
                <a:gd name="T54" fmla="*/ 31 w 42"/>
                <a:gd name="T55" fmla="*/ 33 h 50"/>
                <a:gd name="T56" fmla="*/ 42 w 42"/>
                <a:gd name="T57" fmla="*/ 33 h 50"/>
                <a:gd name="T58" fmla="*/ 40 w 42"/>
                <a:gd name="T59" fmla="*/ 41 h 50"/>
                <a:gd name="T60" fmla="*/ 36 w 42"/>
                <a:gd name="T61" fmla="*/ 46 h 50"/>
                <a:gd name="T62" fmla="*/ 29 w 42"/>
                <a:gd name="T63" fmla="*/ 49 h 50"/>
                <a:gd name="T64" fmla="*/ 22 w 42"/>
                <a:gd name="T6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50">
                  <a:moveTo>
                    <a:pt x="22" y="50"/>
                  </a:moveTo>
                  <a:cubicBezTo>
                    <a:pt x="19" y="50"/>
                    <a:pt x="16" y="49"/>
                    <a:pt x="13" y="48"/>
                  </a:cubicBezTo>
                  <a:cubicBezTo>
                    <a:pt x="11" y="47"/>
                    <a:pt x="8" y="46"/>
                    <a:pt x="6" y="44"/>
                  </a:cubicBezTo>
                  <a:cubicBezTo>
                    <a:pt x="5" y="42"/>
                    <a:pt x="3" y="40"/>
                    <a:pt x="2" y="37"/>
                  </a:cubicBezTo>
                  <a:cubicBezTo>
                    <a:pt x="1" y="33"/>
                    <a:pt x="0" y="30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"/>
                    <a:pt x="1" y="16"/>
                    <a:pt x="2" y="13"/>
                  </a:cubicBezTo>
                  <a:cubicBezTo>
                    <a:pt x="3" y="10"/>
                    <a:pt x="5" y="8"/>
                    <a:pt x="7" y="6"/>
                  </a:cubicBezTo>
                  <a:cubicBezTo>
                    <a:pt x="9" y="4"/>
                    <a:pt x="11" y="3"/>
                    <a:pt x="13" y="2"/>
                  </a:cubicBezTo>
                  <a:cubicBezTo>
                    <a:pt x="16" y="1"/>
                    <a:pt x="19" y="0"/>
                    <a:pt x="22" y="0"/>
                  </a:cubicBezTo>
                  <a:cubicBezTo>
                    <a:pt x="25" y="0"/>
                    <a:pt x="27" y="1"/>
                    <a:pt x="29" y="1"/>
                  </a:cubicBezTo>
                  <a:cubicBezTo>
                    <a:pt x="32" y="2"/>
                    <a:pt x="34" y="3"/>
                    <a:pt x="36" y="4"/>
                  </a:cubicBezTo>
                  <a:cubicBezTo>
                    <a:pt x="37" y="6"/>
                    <a:pt x="39" y="7"/>
                    <a:pt x="40" y="9"/>
                  </a:cubicBezTo>
                  <a:cubicBezTo>
                    <a:pt x="41" y="11"/>
                    <a:pt x="42" y="14"/>
                    <a:pt x="42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4"/>
                    <a:pt x="30" y="12"/>
                    <a:pt x="28" y="11"/>
                  </a:cubicBezTo>
                  <a:cubicBezTo>
                    <a:pt x="26" y="10"/>
                    <a:pt x="24" y="9"/>
                    <a:pt x="22" y="9"/>
                  </a:cubicBezTo>
                  <a:cubicBezTo>
                    <a:pt x="20" y="9"/>
                    <a:pt x="19" y="9"/>
                    <a:pt x="18" y="10"/>
                  </a:cubicBezTo>
                  <a:cubicBezTo>
                    <a:pt x="16" y="10"/>
                    <a:pt x="15" y="11"/>
                    <a:pt x="14" y="12"/>
                  </a:cubicBezTo>
                  <a:cubicBezTo>
                    <a:pt x="13" y="14"/>
                    <a:pt x="12" y="15"/>
                    <a:pt x="12" y="17"/>
                  </a:cubicBezTo>
                  <a:cubicBezTo>
                    <a:pt x="11" y="19"/>
                    <a:pt x="11" y="21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8"/>
                    <a:pt x="11" y="31"/>
                    <a:pt x="12" y="33"/>
                  </a:cubicBezTo>
                  <a:cubicBezTo>
                    <a:pt x="13" y="35"/>
                    <a:pt x="13" y="36"/>
                    <a:pt x="14" y="38"/>
                  </a:cubicBezTo>
                  <a:cubicBezTo>
                    <a:pt x="15" y="39"/>
                    <a:pt x="17" y="40"/>
                    <a:pt x="18" y="40"/>
                  </a:cubicBezTo>
                  <a:cubicBezTo>
                    <a:pt x="19" y="41"/>
                    <a:pt x="20" y="41"/>
                    <a:pt x="22" y="41"/>
                  </a:cubicBezTo>
                  <a:cubicBezTo>
                    <a:pt x="25" y="41"/>
                    <a:pt x="27" y="40"/>
                    <a:pt x="28" y="39"/>
                  </a:cubicBezTo>
                  <a:cubicBezTo>
                    <a:pt x="30" y="38"/>
                    <a:pt x="31" y="36"/>
                    <a:pt x="31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6"/>
                    <a:pt x="41" y="39"/>
                    <a:pt x="40" y="41"/>
                  </a:cubicBezTo>
                  <a:cubicBezTo>
                    <a:pt x="39" y="43"/>
                    <a:pt x="37" y="45"/>
                    <a:pt x="36" y="46"/>
                  </a:cubicBezTo>
                  <a:cubicBezTo>
                    <a:pt x="34" y="47"/>
                    <a:pt x="32" y="48"/>
                    <a:pt x="29" y="49"/>
                  </a:cubicBezTo>
                  <a:cubicBezTo>
                    <a:pt x="27" y="49"/>
                    <a:pt x="25" y="50"/>
                    <a:pt x="22" y="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5" name="Freeform 2878">
              <a:extLst>
                <a:ext uri="{FF2B5EF4-FFF2-40B4-BE49-F238E27FC236}">
                  <a16:creationId xmlns:a16="http://schemas.microsoft.com/office/drawing/2014/main" id="{7317CDCE-0789-1A8E-CA86-559367E6B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401" y="644525"/>
              <a:ext cx="58738" cy="65088"/>
            </a:xfrm>
            <a:custGeom>
              <a:avLst/>
              <a:gdLst>
                <a:gd name="T0" fmla="*/ 0 w 37"/>
                <a:gd name="T1" fmla="*/ 41 h 41"/>
                <a:gd name="T2" fmla="*/ 0 w 37"/>
                <a:gd name="T3" fmla="*/ 0 h 41"/>
                <a:gd name="T4" fmla="*/ 10 w 37"/>
                <a:gd name="T5" fmla="*/ 0 h 41"/>
                <a:gd name="T6" fmla="*/ 10 w 37"/>
                <a:gd name="T7" fmla="*/ 17 h 41"/>
                <a:gd name="T8" fmla="*/ 13 w 37"/>
                <a:gd name="T9" fmla="*/ 17 h 41"/>
                <a:gd name="T10" fmla="*/ 27 w 37"/>
                <a:gd name="T11" fmla="*/ 0 h 41"/>
                <a:gd name="T12" fmla="*/ 36 w 37"/>
                <a:gd name="T13" fmla="*/ 0 h 41"/>
                <a:gd name="T14" fmla="*/ 20 w 37"/>
                <a:gd name="T15" fmla="*/ 20 h 41"/>
                <a:gd name="T16" fmla="*/ 37 w 37"/>
                <a:gd name="T17" fmla="*/ 41 h 41"/>
                <a:gd name="T18" fmla="*/ 26 w 37"/>
                <a:gd name="T19" fmla="*/ 41 h 41"/>
                <a:gd name="T20" fmla="*/ 13 w 37"/>
                <a:gd name="T21" fmla="*/ 23 h 41"/>
                <a:gd name="T22" fmla="*/ 10 w 37"/>
                <a:gd name="T23" fmla="*/ 23 h 41"/>
                <a:gd name="T24" fmla="*/ 10 w 37"/>
                <a:gd name="T25" fmla="*/ 41 h 41"/>
                <a:gd name="T26" fmla="*/ 0 w 37"/>
                <a:gd name="T2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41">
                  <a:moveTo>
                    <a:pt x="0" y="41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20" y="20"/>
                  </a:lnTo>
                  <a:lnTo>
                    <a:pt x="37" y="41"/>
                  </a:lnTo>
                  <a:lnTo>
                    <a:pt x="26" y="41"/>
                  </a:lnTo>
                  <a:lnTo>
                    <a:pt x="13" y="23"/>
                  </a:lnTo>
                  <a:lnTo>
                    <a:pt x="10" y="23"/>
                  </a:lnTo>
                  <a:lnTo>
                    <a:pt x="10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6" name="Freeform 2879">
              <a:extLst>
                <a:ext uri="{FF2B5EF4-FFF2-40B4-BE49-F238E27FC236}">
                  <a16:creationId xmlns:a16="http://schemas.microsoft.com/office/drawing/2014/main" id="{E322A924-71EA-2155-76A4-F4EC7F1C73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488" y="642937"/>
              <a:ext cx="60325" cy="68263"/>
            </a:xfrm>
            <a:custGeom>
              <a:avLst/>
              <a:gdLst>
                <a:gd name="T0" fmla="*/ 22 w 45"/>
                <a:gd name="T1" fmla="*/ 50 h 50"/>
                <a:gd name="T2" fmla="*/ 14 w 45"/>
                <a:gd name="T3" fmla="*/ 48 h 50"/>
                <a:gd name="T4" fmla="*/ 6 w 45"/>
                <a:gd name="T5" fmla="*/ 44 h 50"/>
                <a:gd name="T6" fmla="*/ 1 w 45"/>
                <a:gd name="T7" fmla="*/ 36 h 50"/>
                <a:gd name="T8" fmla="*/ 0 w 45"/>
                <a:gd name="T9" fmla="*/ 25 h 50"/>
                <a:gd name="T10" fmla="*/ 0 w 45"/>
                <a:gd name="T11" fmla="*/ 24 h 50"/>
                <a:gd name="T12" fmla="*/ 1 w 45"/>
                <a:gd name="T13" fmla="*/ 13 h 50"/>
                <a:gd name="T14" fmla="*/ 6 w 45"/>
                <a:gd name="T15" fmla="*/ 6 h 50"/>
                <a:gd name="T16" fmla="*/ 14 w 45"/>
                <a:gd name="T17" fmla="*/ 2 h 50"/>
                <a:gd name="T18" fmla="*/ 22 w 45"/>
                <a:gd name="T19" fmla="*/ 0 h 50"/>
                <a:gd name="T20" fmla="*/ 31 w 45"/>
                <a:gd name="T21" fmla="*/ 2 h 50"/>
                <a:gd name="T22" fmla="*/ 38 w 45"/>
                <a:gd name="T23" fmla="*/ 6 h 50"/>
                <a:gd name="T24" fmla="*/ 43 w 45"/>
                <a:gd name="T25" fmla="*/ 13 h 50"/>
                <a:gd name="T26" fmla="*/ 45 w 45"/>
                <a:gd name="T27" fmla="*/ 24 h 50"/>
                <a:gd name="T28" fmla="*/ 45 w 45"/>
                <a:gd name="T29" fmla="*/ 25 h 50"/>
                <a:gd name="T30" fmla="*/ 43 w 45"/>
                <a:gd name="T31" fmla="*/ 36 h 50"/>
                <a:gd name="T32" fmla="*/ 38 w 45"/>
                <a:gd name="T33" fmla="*/ 44 h 50"/>
                <a:gd name="T34" fmla="*/ 31 w 45"/>
                <a:gd name="T35" fmla="*/ 48 h 50"/>
                <a:gd name="T36" fmla="*/ 22 w 45"/>
                <a:gd name="T37" fmla="*/ 50 h 50"/>
                <a:gd name="T38" fmla="*/ 22 w 45"/>
                <a:gd name="T39" fmla="*/ 41 h 50"/>
                <a:gd name="T40" fmla="*/ 27 w 45"/>
                <a:gd name="T41" fmla="*/ 40 h 50"/>
                <a:gd name="T42" fmla="*/ 30 w 45"/>
                <a:gd name="T43" fmla="*/ 38 h 50"/>
                <a:gd name="T44" fmla="*/ 33 w 45"/>
                <a:gd name="T45" fmla="*/ 33 h 50"/>
                <a:gd name="T46" fmla="*/ 34 w 45"/>
                <a:gd name="T47" fmla="*/ 25 h 50"/>
                <a:gd name="T48" fmla="*/ 34 w 45"/>
                <a:gd name="T49" fmla="*/ 24 h 50"/>
                <a:gd name="T50" fmla="*/ 33 w 45"/>
                <a:gd name="T51" fmla="*/ 17 h 50"/>
                <a:gd name="T52" fmla="*/ 30 w 45"/>
                <a:gd name="T53" fmla="*/ 12 h 50"/>
                <a:gd name="T54" fmla="*/ 27 w 45"/>
                <a:gd name="T55" fmla="*/ 10 h 50"/>
                <a:gd name="T56" fmla="*/ 22 w 45"/>
                <a:gd name="T57" fmla="*/ 9 h 50"/>
                <a:gd name="T58" fmla="*/ 18 w 45"/>
                <a:gd name="T59" fmla="*/ 10 h 50"/>
                <a:gd name="T60" fmla="*/ 14 w 45"/>
                <a:gd name="T61" fmla="*/ 12 h 50"/>
                <a:gd name="T62" fmla="*/ 11 w 45"/>
                <a:gd name="T63" fmla="*/ 17 h 50"/>
                <a:gd name="T64" fmla="*/ 10 w 45"/>
                <a:gd name="T65" fmla="*/ 24 h 50"/>
                <a:gd name="T66" fmla="*/ 10 w 45"/>
                <a:gd name="T67" fmla="*/ 25 h 50"/>
                <a:gd name="T68" fmla="*/ 11 w 45"/>
                <a:gd name="T69" fmla="*/ 33 h 50"/>
                <a:gd name="T70" fmla="*/ 14 w 45"/>
                <a:gd name="T71" fmla="*/ 38 h 50"/>
                <a:gd name="T72" fmla="*/ 18 w 45"/>
                <a:gd name="T73" fmla="*/ 40 h 50"/>
                <a:gd name="T74" fmla="*/ 22 w 45"/>
                <a:gd name="T75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50">
                  <a:moveTo>
                    <a:pt x="22" y="50"/>
                  </a:moveTo>
                  <a:cubicBezTo>
                    <a:pt x="19" y="50"/>
                    <a:pt x="16" y="49"/>
                    <a:pt x="14" y="48"/>
                  </a:cubicBezTo>
                  <a:cubicBezTo>
                    <a:pt x="11" y="47"/>
                    <a:pt x="8" y="46"/>
                    <a:pt x="6" y="44"/>
                  </a:cubicBezTo>
                  <a:cubicBezTo>
                    <a:pt x="4" y="42"/>
                    <a:pt x="3" y="40"/>
                    <a:pt x="1" y="36"/>
                  </a:cubicBezTo>
                  <a:cubicBezTo>
                    <a:pt x="0" y="33"/>
                    <a:pt x="0" y="30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"/>
                    <a:pt x="0" y="16"/>
                    <a:pt x="1" y="13"/>
                  </a:cubicBezTo>
                  <a:cubicBezTo>
                    <a:pt x="3" y="10"/>
                    <a:pt x="4" y="8"/>
                    <a:pt x="6" y="6"/>
                  </a:cubicBezTo>
                  <a:cubicBezTo>
                    <a:pt x="8" y="4"/>
                    <a:pt x="11" y="3"/>
                    <a:pt x="14" y="2"/>
                  </a:cubicBezTo>
                  <a:cubicBezTo>
                    <a:pt x="16" y="1"/>
                    <a:pt x="19" y="0"/>
                    <a:pt x="22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4" y="3"/>
                    <a:pt x="36" y="4"/>
                    <a:pt x="38" y="6"/>
                  </a:cubicBezTo>
                  <a:cubicBezTo>
                    <a:pt x="40" y="8"/>
                    <a:pt x="42" y="10"/>
                    <a:pt x="43" y="13"/>
                  </a:cubicBezTo>
                  <a:cubicBezTo>
                    <a:pt x="44" y="16"/>
                    <a:pt x="45" y="20"/>
                    <a:pt x="45" y="2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30"/>
                    <a:pt x="44" y="33"/>
                    <a:pt x="43" y="36"/>
                  </a:cubicBezTo>
                  <a:cubicBezTo>
                    <a:pt x="42" y="40"/>
                    <a:pt x="40" y="42"/>
                    <a:pt x="38" y="44"/>
                  </a:cubicBezTo>
                  <a:cubicBezTo>
                    <a:pt x="36" y="46"/>
                    <a:pt x="34" y="47"/>
                    <a:pt x="31" y="48"/>
                  </a:cubicBezTo>
                  <a:cubicBezTo>
                    <a:pt x="28" y="49"/>
                    <a:pt x="25" y="50"/>
                    <a:pt x="22" y="50"/>
                  </a:cubicBezTo>
                  <a:close/>
                  <a:moveTo>
                    <a:pt x="22" y="41"/>
                  </a:moveTo>
                  <a:cubicBezTo>
                    <a:pt x="24" y="41"/>
                    <a:pt x="25" y="41"/>
                    <a:pt x="27" y="40"/>
                  </a:cubicBezTo>
                  <a:cubicBezTo>
                    <a:pt x="28" y="40"/>
                    <a:pt x="29" y="39"/>
                    <a:pt x="30" y="38"/>
                  </a:cubicBezTo>
                  <a:cubicBezTo>
                    <a:pt x="31" y="36"/>
                    <a:pt x="32" y="35"/>
                    <a:pt x="33" y="33"/>
                  </a:cubicBezTo>
                  <a:cubicBezTo>
                    <a:pt x="34" y="31"/>
                    <a:pt x="34" y="28"/>
                    <a:pt x="34" y="25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4" y="21"/>
                    <a:pt x="34" y="19"/>
                    <a:pt x="33" y="17"/>
                  </a:cubicBezTo>
                  <a:cubicBezTo>
                    <a:pt x="32" y="15"/>
                    <a:pt x="31" y="13"/>
                    <a:pt x="30" y="12"/>
                  </a:cubicBezTo>
                  <a:cubicBezTo>
                    <a:pt x="29" y="11"/>
                    <a:pt x="28" y="10"/>
                    <a:pt x="27" y="10"/>
                  </a:cubicBezTo>
                  <a:cubicBezTo>
                    <a:pt x="25" y="9"/>
                    <a:pt x="24" y="9"/>
                    <a:pt x="22" y="9"/>
                  </a:cubicBezTo>
                  <a:cubicBezTo>
                    <a:pt x="21" y="9"/>
                    <a:pt x="19" y="9"/>
                    <a:pt x="18" y="10"/>
                  </a:cubicBezTo>
                  <a:cubicBezTo>
                    <a:pt x="16" y="10"/>
                    <a:pt x="15" y="11"/>
                    <a:pt x="14" y="12"/>
                  </a:cubicBezTo>
                  <a:cubicBezTo>
                    <a:pt x="13" y="13"/>
                    <a:pt x="12" y="15"/>
                    <a:pt x="11" y="17"/>
                  </a:cubicBezTo>
                  <a:cubicBezTo>
                    <a:pt x="11" y="19"/>
                    <a:pt x="10" y="21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8"/>
                    <a:pt x="11" y="31"/>
                    <a:pt x="11" y="33"/>
                  </a:cubicBezTo>
                  <a:cubicBezTo>
                    <a:pt x="12" y="35"/>
                    <a:pt x="13" y="36"/>
                    <a:pt x="14" y="38"/>
                  </a:cubicBezTo>
                  <a:cubicBezTo>
                    <a:pt x="15" y="39"/>
                    <a:pt x="16" y="40"/>
                    <a:pt x="18" y="40"/>
                  </a:cubicBezTo>
                  <a:cubicBezTo>
                    <a:pt x="19" y="41"/>
                    <a:pt x="21" y="41"/>
                    <a:pt x="22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7" name="Freeform 2880">
              <a:extLst>
                <a:ext uri="{FF2B5EF4-FFF2-40B4-BE49-F238E27FC236}">
                  <a16:creationId xmlns:a16="http://schemas.microsoft.com/office/drawing/2014/main" id="{87826F54-DA9E-A33B-C315-0A1BDE845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13" y="644525"/>
              <a:ext cx="53975" cy="65088"/>
            </a:xfrm>
            <a:custGeom>
              <a:avLst/>
              <a:gdLst>
                <a:gd name="T0" fmla="*/ 0 w 34"/>
                <a:gd name="T1" fmla="*/ 41 h 41"/>
                <a:gd name="T2" fmla="*/ 0 w 34"/>
                <a:gd name="T3" fmla="*/ 0 h 41"/>
                <a:gd name="T4" fmla="*/ 34 w 34"/>
                <a:gd name="T5" fmla="*/ 0 h 41"/>
                <a:gd name="T6" fmla="*/ 34 w 34"/>
                <a:gd name="T7" fmla="*/ 41 h 41"/>
                <a:gd name="T8" fmla="*/ 25 w 34"/>
                <a:gd name="T9" fmla="*/ 41 h 41"/>
                <a:gd name="T10" fmla="*/ 25 w 34"/>
                <a:gd name="T11" fmla="*/ 8 h 41"/>
                <a:gd name="T12" fmla="*/ 8 w 34"/>
                <a:gd name="T13" fmla="*/ 8 h 41"/>
                <a:gd name="T14" fmla="*/ 8 w 34"/>
                <a:gd name="T15" fmla="*/ 41 h 41"/>
                <a:gd name="T16" fmla="*/ 0 w 34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41">
                  <a:moveTo>
                    <a:pt x="0" y="41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34" y="41"/>
                  </a:lnTo>
                  <a:lnTo>
                    <a:pt x="25" y="41"/>
                  </a:lnTo>
                  <a:lnTo>
                    <a:pt x="25" y="8"/>
                  </a:lnTo>
                  <a:lnTo>
                    <a:pt x="8" y="8"/>
                  </a:lnTo>
                  <a:lnTo>
                    <a:pt x="8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8" name="Freeform 2881">
              <a:extLst>
                <a:ext uri="{FF2B5EF4-FFF2-40B4-BE49-F238E27FC236}">
                  <a16:creationId xmlns:a16="http://schemas.microsoft.com/office/drawing/2014/main" id="{7EAECFB8-182D-3362-5D4C-BA6AAE137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0426" y="644525"/>
              <a:ext cx="61913" cy="66675"/>
            </a:xfrm>
            <a:custGeom>
              <a:avLst/>
              <a:gdLst>
                <a:gd name="T0" fmla="*/ 14 w 46"/>
                <a:gd name="T1" fmla="*/ 49 h 49"/>
                <a:gd name="T2" fmla="*/ 12 w 46"/>
                <a:gd name="T3" fmla="*/ 49 h 49"/>
                <a:gd name="T4" fmla="*/ 11 w 46"/>
                <a:gd name="T5" fmla="*/ 49 h 49"/>
                <a:gd name="T6" fmla="*/ 11 w 46"/>
                <a:gd name="T7" fmla="*/ 40 h 49"/>
                <a:gd name="T8" fmla="*/ 12 w 46"/>
                <a:gd name="T9" fmla="*/ 40 h 49"/>
                <a:gd name="T10" fmla="*/ 13 w 46"/>
                <a:gd name="T11" fmla="*/ 40 h 49"/>
                <a:gd name="T12" fmla="*/ 16 w 46"/>
                <a:gd name="T13" fmla="*/ 40 h 49"/>
                <a:gd name="T14" fmla="*/ 17 w 46"/>
                <a:gd name="T15" fmla="*/ 39 h 49"/>
                <a:gd name="T16" fmla="*/ 19 w 46"/>
                <a:gd name="T17" fmla="*/ 38 h 49"/>
                <a:gd name="T18" fmla="*/ 20 w 46"/>
                <a:gd name="T19" fmla="*/ 36 h 49"/>
                <a:gd name="T20" fmla="*/ 0 w 46"/>
                <a:gd name="T21" fmla="*/ 0 h 49"/>
                <a:gd name="T22" fmla="*/ 11 w 46"/>
                <a:gd name="T23" fmla="*/ 0 h 49"/>
                <a:gd name="T24" fmla="*/ 25 w 46"/>
                <a:gd name="T25" fmla="*/ 26 h 49"/>
                <a:gd name="T26" fmla="*/ 36 w 46"/>
                <a:gd name="T27" fmla="*/ 0 h 49"/>
                <a:gd name="T28" fmla="*/ 46 w 46"/>
                <a:gd name="T29" fmla="*/ 0 h 49"/>
                <a:gd name="T30" fmla="*/ 30 w 46"/>
                <a:gd name="T31" fmla="*/ 37 h 49"/>
                <a:gd name="T32" fmla="*/ 27 w 46"/>
                <a:gd name="T33" fmla="*/ 42 h 49"/>
                <a:gd name="T34" fmla="*/ 23 w 46"/>
                <a:gd name="T35" fmla="*/ 46 h 49"/>
                <a:gd name="T36" fmla="*/ 19 w 46"/>
                <a:gd name="T37" fmla="*/ 48 h 49"/>
                <a:gd name="T38" fmla="*/ 14 w 46"/>
                <a:gd name="T3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49">
                  <a:moveTo>
                    <a:pt x="14" y="49"/>
                  </a:moveTo>
                  <a:cubicBezTo>
                    <a:pt x="13" y="49"/>
                    <a:pt x="13" y="49"/>
                    <a:pt x="12" y="49"/>
                  </a:cubicBezTo>
                  <a:cubicBezTo>
                    <a:pt x="12" y="49"/>
                    <a:pt x="11" y="49"/>
                    <a:pt x="11" y="49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2" y="40"/>
                    <a:pt x="12" y="40"/>
                  </a:cubicBezTo>
                  <a:cubicBezTo>
                    <a:pt x="12" y="40"/>
                    <a:pt x="13" y="40"/>
                    <a:pt x="13" y="40"/>
                  </a:cubicBezTo>
                  <a:cubicBezTo>
                    <a:pt x="14" y="40"/>
                    <a:pt x="15" y="40"/>
                    <a:pt x="16" y="40"/>
                  </a:cubicBezTo>
                  <a:cubicBezTo>
                    <a:pt x="16" y="40"/>
                    <a:pt x="17" y="39"/>
                    <a:pt x="17" y="39"/>
                  </a:cubicBezTo>
                  <a:cubicBezTo>
                    <a:pt x="18" y="39"/>
                    <a:pt x="18" y="38"/>
                    <a:pt x="19" y="38"/>
                  </a:cubicBezTo>
                  <a:cubicBezTo>
                    <a:pt x="19" y="37"/>
                    <a:pt x="19" y="37"/>
                    <a:pt x="2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9" y="39"/>
                    <a:pt x="28" y="41"/>
                    <a:pt x="27" y="42"/>
                  </a:cubicBezTo>
                  <a:cubicBezTo>
                    <a:pt x="26" y="44"/>
                    <a:pt x="25" y="45"/>
                    <a:pt x="23" y="46"/>
                  </a:cubicBezTo>
                  <a:cubicBezTo>
                    <a:pt x="22" y="47"/>
                    <a:pt x="21" y="48"/>
                    <a:pt x="19" y="48"/>
                  </a:cubicBezTo>
                  <a:cubicBezTo>
                    <a:pt x="18" y="49"/>
                    <a:pt x="16" y="49"/>
                    <a:pt x="14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9" name="Freeform 2882">
              <a:extLst>
                <a:ext uri="{FF2B5EF4-FFF2-40B4-BE49-F238E27FC236}">
                  <a16:creationId xmlns:a16="http://schemas.microsoft.com/office/drawing/2014/main" id="{87CCCDFB-26CE-D30F-83BC-C7F5E4971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751" y="644525"/>
              <a:ext cx="57150" cy="66675"/>
            </a:xfrm>
            <a:custGeom>
              <a:avLst/>
              <a:gdLst>
                <a:gd name="T0" fmla="*/ 3 w 42"/>
                <a:gd name="T1" fmla="*/ 49 h 49"/>
                <a:gd name="T2" fmla="*/ 1 w 42"/>
                <a:gd name="T3" fmla="*/ 49 h 49"/>
                <a:gd name="T4" fmla="*/ 0 w 42"/>
                <a:gd name="T5" fmla="*/ 49 h 49"/>
                <a:gd name="T6" fmla="*/ 0 w 42"/>
                <a:gd name="T7" fmla="*/ 39 h 49"/>
                <a:gd name="T8" fmla="*/ 0 w 42"/>
                <a:gd name="T9" fmla="*/ 39 h 49"/>
                <a:gd name="T10" fmla="*/ 1 w 42"/>
                <a:gd name="T11" fmla="*/ 39 h 49"/>
                <a:gd name="T12" fmla="*/ 4 w 42"/>
                <a:gd name="T13" fmla="*/ 39 h 49"/>
                <a:gd name="T14" fmla="*/ 6 w 42"/>
                <a:gd name="T15" fmla="*/ 35 h 49"/>
                <a:gd name="T16" fmla="*/ 7 w 42"/>
                <a:gd name="T17" fmla="*/ 27 h 49"/>
                <a:gd name="T18" fmla="*/ 8 w 42"/>
                <a:gd name="T19" fmla="*/ 14 h 49"/>
                <a:gd name="T20" fmla="*/ 8 w 42"/>
                <a:gd name="T21" fmla="*/ 0 h 49"/>
                <a:gd name="T22" fmla="*/ 42 w 42"/>
                <a:gd name="T23" fmla="*/ 0 h 49"/>
                <a:gd name="T24" fmla="*/ 42 w 42"/>
                <a:gd name="T25" fmla="*/ 48 h 49"/>
                <a:gd name="T26" fmla="*/ 32 w 42"/>
                <a:gd name="T27" fmla="*/ 48 h 49"/>
                <a:gd name="T28" fmla="*/ 32 w 42"/>
                <a:gd name="T29" fmla="*/ 9 h 49"/>
                <a:gd name="T30" fmla="*/ 17 w 42"/>
                <a:gd name="T31" fmla="*/ 9 h 49"/>
                <a:gd name="T32" fmla="*/ 17 w 42"/>
                <a:gd name="T33" fmla="*/ 15 h 49"/>
                <a:gd name="T34" fmla="*/ 16 w 42"/>
                <a:gd name="T35" fmla="*/ 33 h 49"/>
                <a:gd name="T36" fmla="*/ 14 w 42"/>
                <a:gd name="T37" fmla="*/ 43 h 49"/>
                <a:gd name="T38" fmla="*/ 9 w 42"/>
                <a:gd name="T39" fmla="*/ 48 h 49"/>
                <a:gd name="T40" fmla="*/ 3 w 42"/>
                <a:gd name="T4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" h="49">
                  <a:moveTo>
                    <a:pt x="3" y="49"/>
                  </a:moveTo>
                  <a:cubicBezTo>
                    <a:pt x="2" y="49"/>
                    <a:pt x="2" y="49"/>
                    <a:pt x="1" y="49"/>
                  </a:cubicBezTo>
                  <a:cubicBezTo>
                    <a:pt x="1" y="49"/>
                    <a:pt x="0" y="49"/>
                    <a:pt x="0" y="4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3" y="39"/>
                    <a:pt x="4" y="39"/>
                  </a:cubicBezTo>
                  <a:cubicBezTo>
                    <a:pt x="5" y="38"/>
                    <a:pt x="6" y="37"/>
                    <a:pt x="6" y="35"/>
                  </a:cubicBezTo>
                  <a:cubicBezTo>
                    <a:pt x="7" y="33"/>
                    <a:pt x="7" y="31"/>
                    <a:pt x="7" y="27"/>
                  </a:cubicBezTo>
                  <a:cubicBezTo>
                    <a:pt x="7" y="24"/>
                    <a:pt x="8" y="19"/>
                    <a:pt x="8" y="1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22"/>
                    <a:pt x="17" y="28"/>
                    <a:pt x="16" y="33"/>
                  </a:cubicBezTo>
                  <a:cubicBezTo>
                    <a:pt x="16" y="37"/>
                    <a:pt x="15" y="40"/>
                    <a:pt x="14" y="43"/>
                  </a:cubicBezTo>
                  <a:cubicBezTo>
                    <a:pt x="12" y="45"/>
                    <a:pt x="11" y="47"/>
                    <a:pt x="9" y="48"/>
                  </a:cubicBezTo>
                  <a:cubicBezTo>
                    <a:pt x="7" y="48"/>
                    <a:pt x="5" y="49"/>
                    <a:pt x="3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0" name="Freeform 2883">
              <a:extLst>
                <a:ext uri="{FF2B5EF4-FFF2-40B4-BE49-F238E27FC236}">
                  <a16:creationId xmlns:a16="http://schemas.microsoft.com/office/drawing/2014/main" id="{A6B81DDB-FA82-E92E-6749-12AFC608DE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3776" y="644525"/>
              <a:ext cx="50800" cy="65088"/>
            </a:xfrm>
            <a:custGeom>
              <a:avLst/>
              <a:gdLst>
                <a:gd name="T0" fmla="*/ 0 w 38"/>
                <a:gd name="T1" fmla="*/ 48 h 48"/>
                <a:gd name="T2" fmla="*/ 0 w 38"/>
                <a:gd name="T3" fmla="*/ 0 h 48"/>
                <a:gd name="T4" fmla="*/ 11 w 38"/>
                <a:gd name="T5" fmla="*/ 0 h 48"/>
                <a:gd name="T6" fmla="*/ 11 w 38"/>
                <a:gd name="T7" fmla="*/ 17 h 48"/>
                <a:gd name="T8" fmla="*/ 19 w 38"/>
                <a:gd name="T9" fmla="*/ 17 h 48"/>
                <a:gd name="T10" fmla="*/ 27 w 38"/>
                <a:gd name="T11" fmla="*/ 18 h 48"/>
                <a:gd name="T12" fmla="*/ 33 w 38"/>
                <a:gd name="T13" fmla="*/ 21 h 48"/>
                <a:gd name="T14" fmla="*/ 37 w 38"/>
                <a:gd name="T15" fmla="*/ 26 h 48"/>
                <a:gd name="T16" fmla="*/ 38 w 38"/>
                <a:gd name="T17" fmla="*/ 32 h 48"/>
                <a:gd name="T18" fmla="*/ 37 w 38"/>
                <a:gd name="T19" fmla="*/ 39 h 48"/>
                <a:gd name="T20" fmla="*/ 33 w 38"/>
                <a:gd name="T21" fmla="*/ 44 h 48"/>
                <a:gd name="T22" fmla="*/ 27 w 38"/>
                <a:gd name="T23" fmla="*/ 47 h 48"/>
                <a:gd name="T24" fmla="*/ 19 w 38"/>
                <a:gd name="T25" fmla="*/ 48 h 48"/>
                <a:gd name="T26" fmla="*/ 0 w 38"/>
                <a:gd name="T27" fmla="*/ 48 h 48"/>
                <a:gd name="T28" fmla="*/ 11 w 38"/>
                <a:gd name="T29" fmla="*/ 39 h 48"/>
                <a:gd name="T30" fmla="*/ 18 w 38"/>
                <a:gd name="T31" fmla="*/ 39 h 48"/>
                <a:gd name="T32" fmla="*/ 25 w 38"/>
                <a:gd name="T33" fmla="*/ 37 h 48"/>
                <a:gd name="T34" fmla="*/ 27 w 38"/>
                <a:gd name="T35" fmla="*/ 32 h 48"/>
                <a:gd name="T36" fmla="*/ 25 w 38"/>
                <a:gd name="T37" fmla="*/ 28 h 48"/>
                <a:gd name="T38" fmla="*/ 18 w 38"/>
                <a:gd name="T39" fmla="*/ 26 h 48"/>
                <a:gd name="T40" fmla="*/ 11 w 38"/>
                <a:gd name="T41" fmla="*/ 26 h 48"/>
                <a:gd name="T42" fmla="*/ 11 w 38"/>
                <a:gd name="T43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2" y="17"/>
                    <a:pt x="25" y="17"/>
                    <a:pt x="27" y="18"/>
                  </a:cubicBezTo>
                  <a:cubicBezTo>
                    <a:pt x="30" y="19"/>
                    <a:pt x="32" y="20"/>
                    <a:pt x="33" y="21"/>
                  </a:cubicBezTo>
                  <a:cubicBezTo>
                    <a:pt x="35" y="23"/>
                    <a:pt x="36" y="24"/>
                    <a:pt x="37" y="26"/>
                  </a:cubicBezTo>
                  <a:cubicBezTo>
                    <a:pt x="37" y="28"/>
                    <a:pt x="38" y="30"/>
                    <a:pt x="38" y="32"/>
                  </a:cubicBezTo>
                  <a:cubicBezTo>
                    <a:pt x="38" y="35"/>
                    <a:pt x="37" y="37"/>
                    <a:pt x="37" y="39"/>
                  </a:cubicBezTo>
                  <a:cubicBezTo>
                    <a:pt x="36" y="41"/>
                    <a:pt x="35" y="42"/>
                    <a:pt x="33" y="44"/>
                  </a:cubicBezTo>
                  <a:cubicBezTo>
                    <a:pt x="32" y="45"/>
                    <a:pt x="30" y="46"/>
                    <a:pt x="27" y="47"/>
                  </a:cubicBezTo>
                  <a:cubicBezTo>
                    <a:pt x="25" y="48"/>
                    <a:pt x="22" y="48"/>
                    <a:pt x="19" y="48"/>
                  </a:cubicBezTo>
                  <a:lnTo>
                    <a:pt x="0" y="48"/>
                  </a:lnTo>
                  <a:close/>
                  <a:moveTo>
                    <a:pt x="11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21" y="39"/>
                    <a:pt x="24" y="39"/>
                    <a:pt x="25" y="37"/>
                  </a:cubicBezTo>
                  <a:cubicBezTo>
                    <a:pt x="27" y="36"/>
                    <a:pt x="27" y="35"/>
                    <a:pt x="27" y="32"/>
                  </a:cubicBezTo>
                  <a:cubicBezTo>
                    <a:pt x="27" y="30"/>
                    <a:pt x="27" y="29"/>
                    <a:pt x="25" y="28"/>
                  </a:cubicBezTo>
                  <a:cubicBezTo>
                    <a:pt x="24" y="26"/>
                    <a:pt x="21" y="26"/>
                    <a:pt x="18" y="26"/>
                  </a:cubicBezTo>
                  <a:cubicBezTo>
                    <a:pt x="11" y="26"/>
                    <a:pt x="11" y="26"/>
                    <a:pt x="11" y="26"/>
                  </a:cubicBezTo>
                  <a:lnTo>
                    <a:pt x="11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1" name="Freeform 2884">
              <a:extLst>
                <a:ext uri="{FF2B5EF4-FFF2-40B4-BE49-F238E27FC236}">
                  <a16:creationId xmlns:a16="http://schemas.microsoft.com/office/drawing/2014/main" id="{FDE09CED-B0C5-9743-237C-9E8BF442A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988" y="644525"/>
              <a:ext cx="55563" cy="65088"/>
            </a:xfrm>
            <a:custGeom>
              <a:avLst/>
              <a:gdLst>
                <a:gd name="T0" fmla="*/ 13 w 35"/>
                <a:gd name="T1" fmla="*/ 41 h 41"/>
                <a:gd name="T2" fmla="*/ 13 w 35"/>
                <a:gd name="T3" fmla="*/ 8 h 41"/>
                <a:gd name="T4" fmla="*/ 0 w 35"/>
                <a:gd name="T5" fmla="*/ 8 h 41"/>
                <a:gd name="T6" fmla="*/ 0 w 35"/>
                <a:gd name="T7" fmla="*/ 0 h 41"/>
                <a:gd name="T8" fmla="*/ 35 w 35"/>
                <a:gd name="T9" fmla="*/ 0 h 41"/>
                <a:gd name="T10" fmla="*/ 35 w 35"/>
                <a:gd name="T11" fmla="*/ 8 h 41"/>
                <a:gd name="T12" fmla="*/ 22 w 35"/>
                <a:gd name="T13" fmla="*/ 8 h 41"/>
                <a:gd name="T14" fmla="*/ 22 w 35"/>
                <a:gd name="T15" fmla="*/ 41 h 41"/>
                <a:gd name="T16" fmla="*/ 13 w 35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41">
                  <a:moveTo>
                    <a:pt x="13" y="41"/>
                  </a:moveTo>
                  <a:lnTo>
                    <a:pt x="13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22" y="8"/>
                  </a:lnTo>
                  <a:lnTo>
                    <a:pt x="22" y="41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2" name="Freeform 2885">
              <a:extLst>
                <a:ext uri="{FF2B5EF4-FFF2-40B4-BE49-F238E27FC236}">
                  <a16:creationId xmlns:a16="http://schemas.microsoft.com/office/drawing/2014/main" id="{1AA91854-3962-1C00-CDE0-2CAD06B5A7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3313" y="642937"/>
              <a:ext cx="61913" cy="68263"/>
            </a:xfrm>
            <a:custGeom>
              <a:avLst/>
              <a:gdLst>
                <a:gd name="T0" fmla="*/ 23 w 46"/>
                <a:gd name="T1" fmla="*/ 50 h 50"/>
                <a:gd name="T2" fmla="*/ 14 w 46"/>
                <a:gd name="T3" fmla="*/ 48 h 50"/>
                <a:gd name="T4" fmla="*/ 7 w 46"/>
                <a:gd name="T5" fmla="*/ 44 h 50"/>
                <a:gd name="T6" fmla="*/ 2 w 46"/>
                <a:gd name="T7" fmla="*/ 36 h 50"/>
                <a:gd name="T8" fmla="*/ 0 w 46"/>
                <a:gd name="T9" fmla="*/ 25 h 50"/>
                <a:gd name="T10" fmla="*/ 0 w 46"/>
                <a:gd name="T11" fmla="*/ 24 h 50"/>
                <a:gd name="T12" fmla="*/ 2 w 46"/>
                <a:gd name="T13" fmla="*/ 13 h 50"/>
                <a:gd name="T14" fmla="*/ 7 w 46"/>
                <a:gd name="T15" fmla="*/ 6 h 50"/>
                <a:gd name="T16" fmla="*/ 14 w 46"/>
                <a:gd name="T17" fmla="*/ 2 h 50"/>
                <a:gd name="T18" fmla="*/ 23 w 46"/>
                <a:gd name="T19" fmla="*/ 0 h 50"/>
                <a:gd name="T20" fmla="*/ 32 w 46"/>
                <a:gd name="T21" fmla="*/ 2 h 50"/>
                <a:gd name="T22" fmla="*/ 39 w 46"/>
                <a:gd name="T23" fmla="*/ 6 h 50"/>
                <a:gd name="T24" fmla="*/ 44 w 46"/>
                <a:gd name="T25" fmla="*/ 13 h 50"/>
                <a:gd name="T26" fmla="*/ 46 w 46"/>
                <a:gd name="T27" fmla="*/ 24 h 50"/>
                <a:gd name="T28" fmla="*/ 46 w 46"/>
                <a:gd name="T29" fmla="*/ 25 h 50"/>
                <a:gd name="T30" fmla="*/ 44 w 46"/>
                <a:gd name="T31" fmla="*/ 36 h 50"/>
                <a:gd name="T32" fmla="*/ 39 w 46"/>
                <a:gd name="T33" fmla="*/ 44 h 50"/>
                <a:gd name="T34" fmla="*/ 32 w 46"/>
                <a:gd name="T35" fmla="*/ 48 h 50"/>
                <a:gd name="T36" fmla="*/ 23 w 46"/>
                <a:gd name="T37" fmla="*/ 50 h 50"/>
                <a:gd name="T38" fmla="*/ 23 w 46"/>
                <a:gd name="T39" fmla="*/ 41 h 50"/>
                <a:gd name="T40" fmla="*/ 27 w 46"/>
                <a:gd name="T41" fmla="*/ 40 h 50"/>
                <a:gd name="T42" fmla="*/ 31 w 46"/>
                <a:gd name="T43" fmla="*/ 38 h 50"/>
                <a:gd name="T44" fmla="*/ 34 w 46"/>
                <a:gd name="T45" fmla="*/ 33 h 50"/>
                <a:gd name="T46" fmla="*/ 35 w 46"/>
                <a:gd name="T47" fmla="*/ 25 h 50"/>
                <a:gd name="T48" fmla="*/ 35 w 46"/>
                <a:gd name="T49" fmla="*/ 24 h 50"/>
                <a:gd name="T50" fmla="*/ 34 w 46"/>
                <a:gd name="T51" fmla="*/ 17 h 50"/>
                <a:gd name="T52" fmla="*/ 31 w 46"/>
                <a:gd name="T53" fmla="*/ 12 h 50"/>
                <a:gd name="T54" fmla="*/ 27 w 46"/>
                <a:gd name="T55" fmla="*/ 10 h 50"/>
                <a:gd name="T56" fmla="*/ 23 w 46"/>
                <a:gd name="T57" fmla="*/ 9 h 50"/>
                <a:gd name="T58" fmla="*/ 19 w 46"/>
                <a:gd name="T59" fmla="*/ 10 h 50"/>
                <a:gd name="T60" fmla="*/ 15 w 46"/>
                <a:gd name="T61" fmla="*/ 12 h 50"/>
                <a:gd name="T62" fmla="*/ 12 w 46"/>
                <a:gd name="T63" fmla="*/ 17 h 50"/>
                <a:gd name="T64" fmla="*/ 11 w 46"/>
                <a:gd name="T65" fmla="*/ 24 h 50"/>
                <a:gd name="T66" fmla="*/ 11 w 46"/>
                <a:gd name="T67" fmla="*/ 25 h 50"/>
                <a:gd name="T68" fmla="*/ 12 w 46"/>
                <a:gd name="T69" fmla="*/ 33 h 50"/>
                <a:gd name="T70" fmla="*/ 15 w 46"/>
                <a:gd name="T71" fmla="*/ 38 h 50"/>
                <a:gd name="T72" fmla="*/ 19 w 46"/>
                <a:gd name="T73" fmla="*/ 40 h 50"/>
                <a:gd name="T74" fmla="*/ 23 w 46"/>
                <a:gd name="T75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" h="50">
                  <a:moveTo>
                    <a:pt x="23" y="50"/>
                  </a:moveTo>
                  <a:cubicBezTo>
                    <a:pt x="20" y="50"/>
                    <a:pt x="17" y="49"/>
                    <a:pt x="14" y="48"/>
                  </a:cubicBezTo>
                  <a:cubicBezTo>
                    <a:pt x="12" y="47"/>
                    <a:pt x="9" y="46"/>
                    <a:pt x="7" y="44"/>
                  </a:cubicBezTo>
                  <a:cubicBezTo>
                    <a:pt x="5" y="42"/>
                    <a:pt x="3" y="40"/>
                    <a:pt x="2" y="36"/>
                  </a:cubicBezTo>
                  <a:cubicBezTo>
                    <a:pt x="1" y="33"/>
                    <a:pt x="0" y="30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"/>
                    <a:pt x="1" y="16"/>
                    <a:pt x="2" y="13"/>
                  </a:cubicBezTo>
                  <a:cubicBezTo>
                    <a:pt x="3" y="10"/>
                    <a:pt x="5" y="8"/>
                    <a:pt x="7" y="6"/>
                  </a:cubicBezTo>
                  <a:cubicBezTo>
                    <a:pt x="9" y="4"/>
                    <a:pt x="12" y="3"/>
                    <a:pt x="14" y="2"/>
                  </a:cubicBezTo>
                  <a:cubicBezTo>
                    <a:pt x="17" y="1"/>
                    <a:pt x="20" y="0"/>
                    <a:pt x="23" y="0"/>
                  </a:cubicBezTo>
                  <a:cubicBezTo>
                    <a:pt x="26" y="0"/>
                    <a:pt x="29" y="1"/>
                    <a:pt x="32" y="2"/>
                  </a:cubicBezTo>
                  <a:cubicBezTo>
                    <a:pt x="34" y="3"/>
                    <a:pt x="37" y="4"/>
                    <a:pt x="39" y="6"/>
                  </a:cubicBezTo>
                  <a:cubicBezTo>
                    <a:pt x="41" y="8"/>
                    <a:pt x="43" y="10"/>
                    <a:pt x="44" y="13"/>
                  </a:cubicBezTo>
                  <a:cubicBezTo>
                    <a:pt x="45" y="16"/>
                    <a:pt x="46" y="20"/>
                    <a:pt x="46" y="24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30"/>
                    <a:pt x="45" y="33"/>
                    <a:pt x="44" y="36"/>
                  </a:cubicBezTo>
                  <a:cubicBezTo>
                    <a:pt x="43" y="40"/>
                    <a:pt x="41" y="42"/>
                    <a:pt x="39" y="44"/>
                  </a:cubicBezTo>
                  <a:cubicBezTo>
                    <a:pt x="37" y="46"/>
                    <a:pt x="34" y="47"/>
                    <a:pt x="32" y="48"/>
                  </a:cubicBezTo>
                  <a:cubicBezTo>
                    <a:pt x="29" y="49"/>
                    <a:pt x="26" y="50"/>
                    <a:pt x="23" y="50"/>
                  </a:cubicBezTo>
                  <a:close/>
                  <a:moveTo>
                    <a:pt x="23" y="41"/>
                  </a:moveTo>
                  <a:cubicBezTo>
                    <a:pt x="25" y="41"/>
                    <a:pt x="26" y="41"/>
                    <a:pt x="27" y="40"/>
                  </a:cubicBezTo>
                  <a:cubicBezTo>
                    <a:pt x="29" y="40"/>
                    <a:pt x="30" y="39"/>
                    <a:pt x="31" y="38"/>
                  </a:cubicBezTo>
                  <a:cubicBezTo>
                    <a:pt x="32" y="36"/>
                    <a:pt x="33" y="35"/>
                    <a:pt x="34" y="33"/>
                  </a:cubicBezTo>
                  <a:cubicBezTo>
                    <a:pt x="34" y="31"/>
                    <a:pt x="35" y="28"/>
                    <a:pt x="35" y="25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1"/>
                    <a:pt x="34" y="19"/>
                    <a:pt x="34" y="17"/>
                  </a:cubicBezTo>
                  <a:cubicBezTo>
                    <a:pt x="33" y="15"/>
                    <a:pt x="32" y="13"/>
                    <a:pt x="31" y="12"/>
                  </a:cubicBezTo>
                  <a:cubicBezTo>
                    <a:pt x="30" y="11"/>
                    <a:pt x="29" y="10"/>
                    <a:pt x="27" y="10"/>
                  </a:cubicBezTo>
                  <a:cubicBezTo>
                    <a:pt x="26" y="9"/>
                    <a:pt x="25" y="9"/>
                    <a:pt x="23" y="9"/>
                  </a:cubicBezTo>
                  <a:cubicBezTo>
                    <a:pt x="21" y="9"/>
                    <a:pt x="20" y="9"/>
                    <a:pt x="19" y="10"/>
                  </a:cubicBezTo>
                  <a:cubicBezTo>
                    <a:pt x="17" y="10"/>
                    <a:pt x="16" y="11"/>
                    <a:pt x="15" y="12"/>
                  </a:cubicBezTo>
                  <a:cubicBezTo>
                    <a:pt x="14" y="13"/>
                    <a:pt x="13" y="15"/>
                    <a:pt x="12" y="17"/>
                  </a:cubicBezTo>
                  <a:cubicBezTo>
                    <a:pt x="12" y="19"/>
                    <a:pt x="11" y="21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8"/>
                    <a:pt x="12" y="31"/>
                    <a:pt x="12" y="33"/>
                  </a:cubicBezTo>
                  <a:cubicBezTo>
                    <a:pt x="13" y="35"/>
                    <a:pt x="14" y="36"/>
                    <a:pt x="15" y="38"/>
                  </a:cubicBezTo>
                  <a:cubicBezTo>
                    <a:pt x="16" y="39"/>
                    <a:pt x="17" y="40"/>
                    <a:pt x="19" y="40"/>
                  </a:cubicBezTo>
                  <a:cubicBezTo>
                    <a:pt x="20" y="41"/>
                    <a:pt x="21" y="41"/>
                    <a:pt x="23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3" name="Freeform 2886">
              <a:extLst>
                <a:ext uri="{FF2B5EF4-FFF2-40B4-BE49-F238E27FC236}">
                  <a16:creationId xmlns:a16="http://schemas.microsoft.com/office/drawing/2014/main" id="{AB662AA3-9FB3-FC59-14F4-428E5F515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6338" y="644525"/>
              <a:ext cx="68263" cy="65088"/>
            </a:xfrm>
            <a:custGeom>
              <a:avLst/>
              <a:gdLst>
                <a:gd name="T0" fmla="*/ 0 w 43"/>
                <a:gd name="T1" fmla="*/ 41 h 41"/>
                <a:gd name="T2" fmla="*/ 0 w 43"/>
                <a:gd name="T3" fmla="*/ 0 h 41"/>
                <a:gd name="T4" fmla="*/ 9 w 43"/>
                <a:gd name="T5" fmla="*/ 0 h 41"/>
                <a:gd name="T6" fmla="*/ 21 w 43"/>
                <a:gd name="T7" fmla="*/ 22 h 41"/>
                <a:gd name="T8" fmla="*/ 33 w 43"/>
                <a:gd name="T9" fmla="*/ 0 h 41"/>
                <a:gd name="T10" fmla="*/ 43 w 43"/>
                <a:gd name="T11" fmla="*/ 0 h 41"/>
                <a:gd name="T12" fmla="*/ 43 w 43"/>
                <a:gd name="T13" fmla="*/ 41 h 41"/>
                <a:gd name="T14" fmla="*/ 33 w 43"/>
                <a:gd name="T15" fmla="*/ 41 h 41"/>
                <a:gd name="T16" fmla="*/ 33 w 43"/>
                <a:gd name="T17" fmla="*/ 15 h 41"/>
                <a:gd name="T18" fmla="*/ 24 w 43"/>
                <a:gd name="T19" fmla="*/ 32 h 41"/>
                <a:gd name="T20" fmla="*/ 19 w 43"/>
                <a:gd name="T21" fmla="*/ 32 h 41"/>
                <a:gd name="T22" fmla="*/ 9 w 43"/>
                <a:gd name="T23" fmla="*/ 15 h 41"/>
                <a:gd name="T24" fmla="*/ 9 w 43"/>
                <a:gd name="T25" fmla="*/ 41 h 41"/>
                <a:gd name="T26" fmla="*/ 0 w 43"/>
                <a:gd name="T2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41">
                  <a:moveTo>
                    <a:pt x="0" y="4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21" y="22"/>
                  </a:lnTo>
                  <a:lnTo>
                    <a:pt x="33" y="0"/>
                  </a:lnTo>
                  <a:lnTo>
                    <a:pt x="43" y="0"/>
                  </a:lnTo>
                  <a:lnTo>
                    <a:pt x="43" y="41"/>
                  </a:lnTo>
                  <a:lnTo>
                    <a:pt x="33" y="41"/>
                  </a:lnTo>
                  <a:lnTo>
                    <a:pt x="33" y="15"/>
                  </a:lnTo>
                  <a:lnTo>
                    <a:pt x="24" y="32"/>
                  </a:lnTo>
                  <a:lnTo>
                    <a:pt x="19" y="32"/>
                  </a:lnTo>
                  <a:lnTo>
                    <a:pt x="9" y="15"/>
                  </a:lnTo>
                  <a:lnTo>
                    <a:pt x="9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4" name="Freeform 2887">
              <a:extLst>
                <a:ext uri="{FF2B5EF4-FFF2-40B4-BE49-F238E27FC236}">
                  <a16:creationId xmlns:a16="http://schemas.microsoft.com/office/drawing/2014/main" id="{758A0934-48A0-9BB3-1D32-5A9981409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313" y="927100"/>
              <a:ext cx="41275" cy="58738"/>
            </a:xfrm>
            <a:custGeom>
              <a:avLst/>
              <a:gdLst>
                <a:gd name="T0" fmla="*/ 28 w 31"/>
                <a:gd name="T1" fmla="*/ 20 h 44"/>
                <a:gd name="T2" fmla="*/ 15 w 31"/>
                <a:gd name="T3" fmla="*/ 1 h 44"/>
                <a:gd name="T4" fmla="*/ 12 w 31"/>
                <a:gd name="T5" fmla="*/ 0 h 44"/>
                <a:gd name="T6" fmla="*/ 10 w 31"/>
                <a:gd name="T7" fmla="*/ 2 h 44"/>
                <a:gd name="T8" fmla="*/ 1 w 31"/>
                <a:gd name="T9" fmla="*/ 23 h 44"/>
                <a:gd name="T10" fmla="*/ 3 w 31"/>
                <a:gd name="T11" fmla="*/ 37 h 44"/>
                <a:gd name="T12" fmla="*/ 16 w 31"/>
                <a:gd name="T13" fmla="*/ 43 h 44"/>
                <a:gd name="T14" fmla="*/ 17 w 31"/>
                <a:gd name="T15" fmla="*/ 43 h 44"/>
                <a:gd name="T16" fmla="*/ 24 w 31"/>
                <a:gd name="T17" fmla="*/ 41 h 44"/>
                <a:gd name="T18" fmla="*/ 30 w 31"/>
                <a:gd name="T19" fmla="*/ 32 h 44"/>
                <a:gd name="T20" fmla="*/ 28 w 31"/>
                <a:gd name="T21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4">
                  <a:moveTo>
                    <a:pt x="28" y="20"/>
                  </a:move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3" y="0"/>
                    <a:pt x="12" y="0"/>
                  </a:cubicBezTo>
                  <a:cubicBezTo>
                    <a:pt x="11" y="0"/>
                    <a:pt x="10" y="1"/>
                    <a:pt x="10" y="2"/>
                  </a:cubicBezTo>
                  <a:cubicBezTo>
                    <a:pt x="10" y="2"/>
                    <a:pt x="3" y="20"/>
                    <a:pt x="1" y="23"/>
                  </a:cubicBezTo>
                  <a:cubicBezTo>
                    <a:pt x="0" y="28"/>
                    <a:pt x="0" y="32"/>
                    <a:pt x="3" y="37"/>
                  </a:cubicBezTo>
                  <a:cubicBezTo>
                    <a:pt x="6" y="41"/>
                    <a:pt x="11" y="44"/>
                    <a:pt x="16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20" y="43"/>
                    <a:pt x="22" y="42"/>
                    <a:pt x="24" y="41"/>
                  </a:cubicBezTo>
                  <a:cubicBezTo>
                    <a:pt x="27" y="39"/>
                    <a:pt x="29" y="36"/>
                    <a:pt x="30" y="32"/>
                  </a:cubicBezTo>
                  <a:cubicBezTo>
                    <a:pt x="31" y="28"/>
                    <a:pt x="30" y="24"/>
                    <a:pt x="28" y="20"/>
                  </a:cubicBezTo>
                  <a:close/>
                </a:path>
              </a:pathLst>
            </a:custGeom>
            <a:solidFill>
              <a:srgbClr val="009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5" name="Freeform 2888">
              <a:extLst>
                <a:ext uri="{FF2B5EF4-FFF2-40B4-BE49-F238E27FC236}">
                  <a16:creationId xmlns:a16="http://schemas.microsoft.com/office/drawing/2014/main" id="{B62B9CB5-1AB4-352F-9920-4DD96078A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926" y="773112"/>
              <a:ext cx="563563" cy="561975"/>
            </a:xfrm>
            <a:custGeom>
              <a:avLst/>
              <a:gdLst>
                <a:gd name="T0" fmla="*/ 11 w 416"/>
                <a:gd name="T1" fmla="*/ 141 h 415"/>
                <a:gd name="T2" fmla="*/ 22 w 416"/>
                <a:gd name="T3" fmla="*/ 141 h 415"/>
                <a:gd name="T4" fmla="*/ 32 w 416"/>
                <a:gd name="T5" fmla="*/ 117 h 415"/>
                <a:gd name="T6" fmla="*/ 29 w 416"/>
                <a:gd name="T7" fmla="*/ 102 h 415"/>
                <a:gd name="T8" fmla="*/ 11 w 416"/>
                <a:gd name="T9" fmla="*/ 143 h 415"/>
                <a:gd name="T10" fmla="*/ 22 w 416"/>
                <a:gd name="T11" fmla="*/ 141 h 415"/>
                <a:gd name="T12" fmla="*/ 34 w 416"/>
                <a:gd name="T13" fmla="*/ 113 h 415"/>
                <a:gd name="T14" fmla="*/ 25 w 416"/>
                <a:gd name="T15" fmla="*/ 109 h 415"/>
                <a:gd name="T16" fmla="*/ 8 w 416"/>
                <a:gd name="T17" fmla="*/ 151 h 415"/>
                <a:gd name="T18" fmla="*/ 24 w 416"/>
                <a:gd name="T19" fmla="*/ 136 h 415"/>
                <a:gd name="T20" fmla="*/ 35 w 416"/>
                <a:gd name="T21" fmla="*/ 112 h 415"/>
                <a:gd name="T22" fmla="*/ 390 w 416"/>
                <a:gd name="T23" fmla="*/ 107 h 415"/>
                <a:gd name="T24" fmla="*/ 282 w 416"/>
                <a:gd name="T25" fmla="*/ 13 h 415"/>
                <a:gd name="T26" fmla="*/ 203 w 416"/>
                <a:gd name="T27" fmla="*/ 0 h 415"/>
                <a:gd name="T28" fmla="*/ 142 w 416"/>
                <a:gd name="T29" fmla="*/ 11 h 415"/>
                <a:gd name="T30" fmla="*/ 96 w 416"/>
                <a:gd name="T31" fmla="*/ 33 h 415"/>
                <a:gd name="T32" fmla="*/ 71 w 416"/>
                <a:gd name="T33" fmla="*/ 52 h 415"/>
                <a:gd name="T34" fmla="*/ 52 w 416"/>
                <a:gd name="T35" fmla="*/ 71 h 415"/>
                <a:gd name="T36" fmla="*/ 33 w 416"/>
                <a:gd name="T37" fmla="*/ 95 h 415"/>
                <a:gd name="T38" fmla="*/ 11 w 416"/>
                <a:gd name="T39" fmla="*/ 141 h 415"/>
                <a:gd name="T40" fmla="*/ 0 w 416"/>
                <a:gd name="T41" fmla="*/ 208 h 415"/>
                <a:gd name="T42" fmla="*/ 11 w 416"/>
                <a:gd name="T43" fmla="*/ 274 h 415"/>
                <a:gd name="T44" fmla="*/ 26 w 416"/>
                <a:gd name="T45" fmla="*/ 308 h 415"/>
                <a:gd name="T46" fmla="*/ 73 w 416"/>
                <a:gd name="T47" fmla="*/ 365 h 415"/>
                <a:gd name="T48" fmla="*/ 142 w 416"/>
                <a:gd name="T49" fmla="*/ 405 h 415"/>
                <a:gd name="T50" fmla="*/ 212 w 416"/>
                <a:gd name="T51" fmla="*/ 415 h 415"/>
                <a:gd name="T52" fmla="*/ 412 w 416"/>
                <a:gd name="T53" fmla="*/ 245 h 415"/>
                <a:gd name="T54" fmla="*/ 405 w 416"/>
                <a:gd name="T55" fmla="*/ 224 h 415"/>
                <a:gd name="T56" fmla="*/ 398 w 416"/>
                <a:gd name="T57" fmla="*/ 263 h 415"/>
                <a:gd name="T58" fmla="*/ 335 w 416"/>
                <a:gd name="T59" fmla="*/ 360 h 415"/>
                <a:gd name="T60" fmla="*/ 219 w 416"/>
                <a:gd name="T61" fmla="*/ 405 h 415"/>
                <a:gd name="T62" fmla="*/ 164 w 416"/>
                <a:gd name="T63" fmla="*/ 401 h 415"/>
                <a:gd name="T64" fmla="*/ 87 w 416"/>
                <a:gd name="T65" fmla="*/ 364 h 415"/>
                <a:gd name="T66" fmla="*/ 65 w 416"/>
                <a:gd name="T67" fmla="*/ 344 h 415"/>
                <a:gd name="T68" fmla="*/ 36 w 416"/>
                <a:gd name="T69" fmla="*/ 305 h 415"/>
                <a:gd name="T70" fmla="*/ 16 w 416"/>
                <a:gd name="T71" fmla="*/ 255 h 415"/>
                <a:gd name="T72" fmla="*/ 11 w 416"/>
                <a:gd name="T73" fmla="*/ 220 h 415"/>
                <a:gd name="T74" fmla="*/ 10 w 416"/>
                <a:gd name="T75" fmla="*/ 204 h 415"/>
                <a:gd name="T76" fmla="*/ 18 w 416"/>
                <a:gd name="T77" fmla="*/ 154 h 415"/>
                <a:gd name="T78" fmla="*/ 24 w 416"/>
                <a:gd name="T79" fmla="*/ 134 h 415"/>
                <a:gd name="T80" fmla="*/ 36 w 416"/>
                <a:gd name="T81" fmla="*/ 110 h 415"/>
                <a:gd name="T82" fmla="*/ 59 w 416"/>
                <a:gd name="T83" fmla="*/ 78 h 415"/>
                <a:gd name="T84" fmla="*/ 66 w 416"/>
                <a:gd name="T85" fmla="*/ 70 h 415"/>
                <a:gd name="T86" fmla="*/ 103 w 416"/>
                <a:gd name="T87" fmla="*/ 40 h 415"/>
                <a:gd name="T88" fmla="*/ 142 w 416"/>
                <a:gd name="T89" fmla="*/ 21 h 415"/>
                <a:gd name="T90" fmla="*/ 208 w 416"/>
                <a:gd name="T91" fmla="*/ 10 h 415"/>
                <a:gd name="T92" fmla="*/ 282 w 416"/>
                <a:gd name="T93" fmla="*/ 24 h 415"/>
                <a:gd name="T94" fmla="*/ 382 w 416"/>
                <a:gd name="T95" fmla="*/ 112 h 415"/>
                <a:gd name="T96" fmla="*/ 25 w 416"/>
                <a:gd name="T97" fmla="*/ 109 h 415"/>
                <a:gd name="T98" fmla="*/ 8 w 416"/>
                <a:gd name="T99" fmla="*/ 151 h 415"/>
                <a:gd name="T100" fmla="*/ 24 w 416"/>
                <a:gd name="T101" fmla="*/ 136 h 415"/>
                <a:gd name="T102" fmla="*/ 35 w 416"/>
                <a:gd name="T103" fmla="*/ 112 h 415"/>
                <a:gd name="T104" fmla="*/ 23 w 416"/>
                <a:gd name="T105" fmla="*/ 114 h 415"/>
                <a:gd name="T106" fmla="*/ 18 w 416"/>
                <a:gd name="T107" fmla="*/ 154 h 415"/>
                <a:gd name="T108" fmla="*/ 24 w 416"/>
                <a:gd name="T109" fmla="*/ 134 h 415"/>
                <a:gd name="T110" fmla="*/ 36 w 416"/>
                <a:gd name="T111" fmla="*/ 110 h 415"/>
                <a:gd name="T112" fmla="*/ 21 w 416"/>
                <a:gd name="T113" fmla="*/ 118 h 415"/>
                <a:gd name="T114" fmla="*/ 20 w 416"/>
                <a:gd name="T115" fmla="*/ 146 h 415"/>
                <a:gd name="T116" fmla="*/ 30 w 416"/>
                <a:gd name="T117" fmla="*/ 121 h 415"/>
                <a:gd name="T118" fmla="*/ 39 w 416"/>
                <a:gd name="T119" fmla="*/ 10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6" h="415">
                  <a:moveTo>
                    <a:pt x="29" y="102"/>
                  </a:moveTo>
                  <a:cubicBezTo>
                    <a:pt x="28" y="105"/>
                    <a:pt x="26" y="107"/>
                    <a:pt x="25" y="109"/>
                  </a:cubicBezTo>
                  <a:cubicBezTo>
                    <a:pt x="24" y="111"/>
                    <a:pt x="23" y="112"/>
                    <a:pt x="23" y="114"/>
                  </a:cubicBezTo>
                  <a:cubicBezTo>
                    <a:pt x="22" y="115"/>
                    <a:pt x="21" y="116"/>
                    <a:pt x="21" y="118"/>
                  </a:cubicBezTo>
                  <a:cubicBezTo>
                    <a:pt x="18" y="124"/>
                    <a:pt x="15" y="131"/>
                    <a:pt x="13" y="137"/>
                  </a:cubicBezTo>
                  <a:cubicBezTo>
                    <a:pt x="12" y="139"/>
                    <a:pt x="12" y="140"/>
                    <a:pt x="11" y="141"/>
                  </a:cubicBezTo>
                  <a:cubicBezTo>
                    <a:pt x="11" y="142"/>
                    <a:pt x="11" y="143"/>
                    <a:pt x="11" y="143"/>
                  </a:cubicBezTo>
                  <a:cubicBezTo>
                    <a:pt x="10" y="146"/>
                    <a:pt x="9" y="149"/>
                    <a:pt x="8" y="151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1"/>
                    <a:pt x="19" y="149"/>
                    <a:pt x="20" y="146"/>
                  </a:cubicBezTo>
                  <a:cubicBezTo>
                    <a:pt x="20" y="146"/>
                    <a:pt x="20" y="145"/>
                    <a:pt x="20" y="145"/>
                  </a:cubicBezTo>
                  <a:cubicBezTo>
                    <a:pt x="21" y="144"/>
                    <a:pt x="21" y="142"/>
                    <a:pt x="22" y="141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2" y="139"/>
                    <a:pt x="23" y="137"/>
                    <a:pt x="24" y="136"/>
                  </a:cubicBezTo>
                  <a:cubicBezTo>
                    <a:pt x="24" y="135"/>
                    <a:pt x="24" y="135"/>
                    <a:pt x="24" y="134"/>
                  </a:cubicBezTo>
                  <a:cubicBezTo>
                    <a:pt x="26" y="130"/>
                    <a:pt x="28" y="126"/>
                    <a:pt x="30" y="121"/>
                  </a:cubicBezTo>
                  <a:cubicBezTo>
                    <a:pt x="30" y="120"/>
                    <a:pt x="31" y="119"/>
                    <a:pt x="32" y="117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3" y="116"/>
                    <a:pt x="33" y="114"/>
                    <a:pt x="34" y="113"/>
                  </a:cubicBezTo>
                  <a:cubicBezTo>
                    <a:pt x="34" y="113"/>
                    <a:pt x="34" y="113"/>
                    <a:pt x="35" y="112"/>
                  </a:cubicBezTo>
                  <a:cubicBezTo>
                    <a:pt x="35" y="112"/>
                    <a:pt x="35" y="111"/>
                    <a:pt x="36" y="110"/>
                  </a:cubicBezTo>
                  <a:cubicBezTo>
                    <a:pt x="37" y="109"/>
                    <a:pt x="38" y="107"/>
                    <a:pt x="39" y="105"/>
                  </a:cubicBezTo>
                  <a:lnTo>
                    <a:pt x="29" y="102"/>
                  </a:lnTo>
                  <a:close/>
                  <a:moveTo>
                    <a:pt x="29" y="102"/>
                  </a:moveTo>
                  <a:cubicBezTo>
                    <a:pt x="28" y="105"/>
                    <a:pt x="26" y="107"/>
                    <a:pt x="25" y="109"/>
                  </a:cubicBezTo>
                  <a:cubicBezTo>
                    <a:pt x="24" y="111"/>
                    <a:pt x="23" y="112"/>
                    <a:pt x="23" y="114"/>
                  </a:cubicBezTo>
                  <a:cubicBezTo>
                    <a:pt x="22" y="115"/>
                    <a:pt x="21" y="116"/>
                    <a:pt x="21" y="118"/>
                  </a:cubicBezTo>
                  <a:cubicBezTo>
                    <a:pt x="18" y="124"/>
                    <a:pt x="15" y="131"/>
                    <a:pt x="13" y="137"/>
                  </a:cubicBezTo>
                  <a:cubicBezTo>
                    <a:pt x="12" y="139"/>
                    <a:pt x="12" y="140"/>
                    <a:pt x="11" y="141"/>
                  </a:cubicBezTo>
                  <a:cubicBezTo>
                    <a:pt x="11" y="142"/>
                    <a:pt x="11" y="143"/>
                    <a:pt x="11" y="143"/>
                  </a:cubicBezTo>
                  <a:cubicBezTo>
                    <a:pt x="10" y="146"/>
                    <a:pt x="9" y="149"/>
                    <a:pt x="8" y="151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1"/>
                    <a:pt x="19" y="149"/>
                    <a:pt x="20" y="146"/>
                  </a:cubicBezTo>
                  <a:cubicBezTo>
                    <a:pt x="20" y="146"/>
                    <a:pt x="20" y="145"/>
                    <a:pt x="20" y="145"/>
                  </a:cubicBezTo>
                  <a:cubicBezTo>
                    <a:pt x="21" y="144"/>
                    <a:pt x="21" y="142"/>
                    <a:pt x="22" y="141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2" y="139"/>
                    <a:pt x="23" y="137"/>
                    <a:pt x="24" y="136"/>
                  </a:cubicBezTo>
                  <a:cubicBezTo>
                    <a:pt x="24" y="135"/>
                    <a:pt x="24" y="135"/>
                    <a:pt x="24" y="134"/>
                  </a:cubicBezTo>
                  <a:cubicBezTo>
                    <a:pt x="26" y="130"/>
                    <a:pt x="28" y="126"/>
                    <a:pt x="30" y="121"/>
                  </a:cubicBezTo>
                  <a:cubicBezTo>
                    <a:pt x="30" y="120"/>
                    <a:pt x="31" y="119"/>
                    <a:pt x="32" y="117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3" y="116"/>
                    <a:pt x="33" y="114"/>
                    <a:pt x="34" y="113"/>
                  </a:cubicBezTo>
                  <a:cubicBezTo>
                    <a:pt x="34" y="113"/>
                    <a:pt x="34" y="113"/>
                    <a:pt x="35" y="112"/>
                  </a:cubicBezTo>
                  <a:cubicBezTo>
                    <a:pt x="35" y="112"/>
                    <a:pt x="35" y="111"/>
                    <a:pt x="36" y="110"/>
                  </a:cubicBezTo>
                  <a:cubicBezTo>
                    <a:pt x="37" y="109"/>
                    <a:pt x="38" y="107"/>
                    <a:pt x="39" y="105"/>
                  </a:cubicBezTo>
                  <a:lnTo>
                    <a:pt x="29" y="102"/>
                  </a:lnTo>
                  <a:close/>
                  <a:moveTo>
                    <a:pt x="29" y="102"/>
                  </a:moveTo>
                  <a:cubicBezTo>
                    <a:pt x="28" y="105"/>
                    <a:pt x="26" y="107"/>
                    <a:pt x="25" y="109"/>
                  </a:cubicBezTo>
                  <a:cubicBezTo>
                    <a:pt x="24" y="111"/>
                    <a:pt x="23" y="112"/>
                    <a:pt x="23" y="114"/>
                  </a:cubicBezTo>
                  <a:cubicBezTo>
                    <a:pt x="22" y="115"/>
                    <a:pt x="21" y="116"/>
                    <a:pt x="21" y="118"/>
                  </a:cubicBezTo>
                  <a:cubicBezTo>
                    <a:pt x="18" y="124"/>
                    <a:pt x="15" y="131"/>
                    <a:pt x="13" y="137"/>
                  </a:cubicBezTo>
                  <a:cubicBezTo>
                    <a:pt x="12" y="139"/>
                    <a:pt x="12" y="140"/>
                    <a:pt x="11" y="141"/>
                  </a:cubicBezTo>
                  <a:cubicBezTo>
                    <a:pt x="11" y="142"/>
                    <a:pt x="11" y="143"/>
                    <a:pt x="11" y="143"/>
                  </a:cubicBezTo>
                  <a:cubicBezTo>
                    <a:pt x="10" y="146"/>
                    <a:pt x="9" y="149"/>
                    <a:pt x="8" y="151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1"/>
                    <a:pt x="19" y="149"/>
                    <a:pt x="20" y="146"/>
                  </a:cubicBezTo>
                  <a:cubicBezTo>
                    <a:pt x="20" y="146"/>
                    <a:pt x="20" y="145"/>
                    <a:pt x="20" y="145"/>
                  </a:cubicBezTo>
                  <a:cubicBezTo>
                    <a:pt x="21" y="144"/>
                    <a:pt x="21" y="142"/>
                    <a:pt x="22" y="141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2" y="139"/>
                    <a:pt x="23" y="137"/>
                    <a:pt x="24" y="136"/>
                  </a:cubicBezTo>
                  <a:cubicBezTo>
                    <a:pt x="24" y="135"/>
                    <a:pt x="24" y="135"/>
                    <a:pt x="24" y="134"/>
                  </a:cubicBezTo>
                  <a:cubicBezTo>
                    <a:pt x="26" y="130"/>
                    <a:pt x="28" y="126"/>
                    <a:pt x="30" y="121"/>
                  </a:cubicBezTo>
                  <a:cubicBezTo>
                    <a:pt x="30" y="120"/>
                    <a:pt x="31" y="119"/>
                    <a:pt x="32" y="117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3" y="116"/>
                    <a:pt x="33" y="114"/>
                    <a:pt x="34" y="113"/>
                  </a:cubicBezTo>
                  <a:cubicBezTo>
                    <a:pt x="34" y="113"/>
                    <a:pt x="34" y="113"/>
                    <a:pt x="35" y="112"/>
                  </a:cubicBezTo>
                  <a:cubicBezTo>
                    <a:pt x="35" y="112"/>
                    <a:pt x="35" y="111"/>
                    <a:pt x="36" y="110"/>
                  </a:cubicBezTo>
                  <a:cubicBezTo>
                    <a:pt x="37" y="109"/>
                    <a:pt x="38" y="107"/>
                    <a:pt x="39" y="105"/>
                  </a:cubicBezTo>
                  <a:lnTo>
                    <a:pt x="29" y="102"/>
                  </a:lnTo>
                  <a:close/>
                  <a:moveTo>
                    <a:pt x="393" y="113"/>
                  </a:moveTo>
                  <a:cubicBezTo>
                    <a:pt x="392" y="111"/>
                    <a:pt x="391" y="110"/>
                    <a:pt x="391" y="108"/>
                  </a:cubicBezTo>
                  <a:cubicBezTo>
                    <a:pt x="390" y="108"/>
                    <a:pt x="390" y="107"/>
                    <a:pt x="390" y="107"/>
                  </a:cubicBezTo>
                  <a:cubicBezTo>
                    <a:pt x="385" y="98"/>
                    <a:pt x="379" y="89"/>
                    <a:pt x="373" y="81"/>
                  </a:cubicBezTo>
                  <a:cubicBezTo>
                    <a:pt x="372" y="81"/>
                    <a:pt x="372" y="80"/>
                    <a:pt x="372" y="80"/>
                  </a:cubicBezTo>
                  <a:cubicBezTo>
                    <a:pt x="371" y="78"/>
                    <a:pt x="370" y="77"/>
                    <a:pt x="368" y="76"/>
                  </a:cubicBezTo>
                  <a:cubicBezTo>
                    <a:pt x="363" y="70"/>
                    <a:pt x="358" y="64"/>
                    <a:pt x="353" y="58"/>
                  </a:cubicBezTo>
                  <a:cubicBezTo>
                    <a:pt x="350" y="56"/>
                    <a:pt x="347" y="53"/>
                    <a:pt x="344" y="50"/>
                  </a:cubicBezTo>
                  <a:cubicBezTo>
                    <a:pt x="326" y="35"/>
                    <a:pt x="305" y="22"/>
                    <a:pt x="282" y="13"/>
                  </a:cubicBezTo>
                  <a:cubicBezTo>
                    <a:pt x="279" y="12"/>
                    <a:pt x="276" y="11"/>
                    <a:pt x="273" y="10"/>
                  </a:cubicBezTo>
                  <a:cubicBezTo>
                    <a:pt x="256" y="5"/>
                    <a:pt x="238" y="1"/>
                    <a:pt x="219" y="0"/>
                  </a:cubicBezTo>
                  <a:cubicBezTo>
                    <a:pt x="217" y="0"/>
                    <a:pt x="215" y="0"/>
                    <a:pt x="212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11" y="0"/>
                    <a:pt x="209" y="0"/>
                    <a:pt x="208" y="0"/>
                  </a:cubicBezTo>
                  <a:cubicBezTo>
                    <a:pt x="206" y="0"/>
                    <a:pt x="205" y="0"/>
                    <a:pt x="203" y="0"/>
                  </a:cubicBezTo>
                  <a:cubicBezTo>
                    <a:pt x="192" y="0"/>
                    <a:pt x="180" y="1"/>
                    <a:pt x="170" y="3"/>
                  </a:cubicBezTo>
                  <a:cubicBezTo>
                    <a:pt x="170" y="3"/>
                    <a:pt x="169" y="3"/>
                    <a:pt x="169" y="4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7" y="4"/>
                    <a:pt x="166" y="4"/>
                    <a:pt x="164" y="5"/>
                  </a:cubicBezTo>
                  <a:cubicBezTo>
                    <a:pt x="158" y="6"/>
                    <a:pt x="153" y="7"/>
                    <a:pt x="147" y="9"/>
                  </a:cubicBezTo>
                  <a:cubicBezTo>
                    <a:pt x="146" y="9"/>
                    <a:pt x="144" y="10"/>
                    <a:pt x="142" y="11"/>
                  </a:cubicBezTo>
                  <a:cubicBezTo>
                    <a:pt x="142" y="11"/>
                    <a:pt x="142" y="11"/>
                    <a:pt x="141" y="11"/>
                  </a:cubicBezTo>
                  <a:cubicBezTo>
                    <a:pt x="138" y="12"/>
                    <a:pt x="135" y="13"/>
                    <a:pt x="133" y="14"/>
                  </a:cubicBezTo>
                  <a:cubicBezTo>
                    <a:pt x="130" y="15"/>
                    <a:pt x="128" y="16"/>
                    <a:pt x="125" y="17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3" y="18"/>
                    <a:pt x="122" y="19"/>
                    <a:pt x="120" y="20"/>
                  </a:cubicBezTo>
                  <a:cubicBezTo>
                    <a:pt x="111" y="24"/>
                    <a:pt x="103" y="28"/>
                    <a:pt x="96" y="33"/>
                  </a:cubicBezTo>
                  <a:cubicBezTo>
                    <a:pt x="94" y="34"/>
                    <a:pt x="93" y="35"/>
                    <a:pt x="91" y="36"/>
                  </a:cubicBezTo>
                  <a:cubicBezTo>
                    <a:pt x="91" y="36"/>
                    <a:pt x="91" y="36"/>
                    <a:pt x="91" y="36"/>
                  </a:cubicBezTo>
                  <a:cubicBezTo>
                    <a:pt x="90" y="37"/>
                    <a:pt x="89" y="37"/>
                    <a:pt x="88" y="38"/>
                  </a:cubicBezTo>
                  <a:cubicBezTo>
                    <a:pt x="83" y="42"/>
                    <a:pt x="78" y="45"/>
                    <a:pt x="74" y="49"/>
                  </a:cubicBezTo>
                  <a:cubicBezTo>
                    <a:pt x="73" y="50"/>
                    <a:pt x="72" y="50"/>
                    <a:pt x="72" y="51"/>
                  </a:cubicBezTo>
                  <a:cubicBezTo>
                    <a:pt x="72" y="51"/>
                    <a:pt x="71" y="51"/>
                    <a:pt x="71" y="52"/>
                  </a:cubicBezTo>
                  <a:cubicBezTo>
                    <a:pt x="70" y="53"/>
                    <a:pt x="69" y="53"/>
                    <a:pt x="68" y="54"/>
                  </a:cubicBezTo>
                  <a:cubicBezTo>
                    <a:pt x="67" y="55"/>
                    <a:pt x="66" y="56"/>
                    <a:pt x="65" y="57"/>
                  </a:cubicBezTo>
                  <a:cubicBezTo>
                    <a:pt x="64" y="58"/>
                    <a:pt x="63" y="59"/>
                    <a:pt x="62" y="60"/>
                  </a:cubicBezTo>
                  <a:cubicBezTo>
                    <a:pt x="60" y="62"/>
                    <a:pt x="58" y="65"/>
                    <a:pt x="55" y="67"/>
                  </a:cubicBezTo>
                  <a:cubicBezTo>
                    <a:pt x="54" y="68"/>
                    <a:pt x="53" y="69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0" y="73"/>
                    <a:pt x="49" y="74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47" y="76"/>
                    <a:pt x="46" y="78"/>
                    <a:pt x="44" y="80"/>
                  </a:cubicBezTo>
                  <a:cubicBezTo>
                    <a:pt x="43" y="82"/>
                    <a:pt x="41" y="84"/>
                    <a:pt x="39" y="87"/>
                  </a:cubicBezTo>
                  <a:cubicBezTo>
                    <a:pt x="38" y="88"/>
                    <a:pt x="37" y="90"/>
                    <a:pt x="36" y="92"/>
                  </a:cubicBezTo>
                  <a:cubicBezTo>
                    <a:pt x="35" y="93"/>
                    <a:pt x="34" y="94"/>
                    <a:pt x="33" y="95"/>
                  </a:cubicBezTo>
                  <a:cubicBezTo>
                    <a:pt x="32" y="98"/>
                    <a:pt x="30" y="100"/>
                    <a:pt x="29" y="102"/>
                  </a:cubicBezTo>
                  <a:cubicBezTo>
                    <a:pt x="28" y="105"/>
                    <a:pt x="26" y="107"/>
                    <a:pt x="25" y="109"/>
                  </a:cubicBezTo>
                  <a:cubicBezTo>
                    <a:pt x="24" y="111"/>
                    <a:pt x="23" y="112"/>
                    <a:pt x="23" y="114"/>
                  </a:cubicBezTo>
                  <a:cubicBezTo>
                    <a:pt x="22" y="115"/>
                    <a:pt x="21" y="116"/>
                    <a:pt x="21" y="118"/>
                  </a:cubicBezTo>
                  <a:cubicBezTo>
                    <a:pt x="18" y="124"/>
                    <a:pt x="15" y="131"/>
                    <a:pt x="13" y="137"/>
                  </a:cubicBezTo>
                  <a:cubicBezTo>
                    <a:pt x="12" y="139"/>
                    <a:pt x="12" y="140"/>
                    <a:pt x="11" y="141"/>
                  </a:cubicBezTo>
                  <a:cubicBezTo>
                    <a:pt x="11" y="142"/>
                    <a:pt x="11" y="143"/>
                    <a:pt x="11" y="143"/>
                  </a:cubicBezTo>
                  <a:cubicBezTo>
                    <a:pt x="10" y="146"/>
                    <a:pt x="9" y="149"/>
                    <a:pt x="8" y="151"/>
                  </a:cubicBezTo>
                  <a:cubicBezTo>
                    <a:pt x="4" y="165"/>
                    <a:pt x="2" y="179"/>
                    <a:pt x="1" y="194"/>
                  </a:cubicBezTo>
                  <a:cubicBezTo>
                    <a:pt x="1" y="196"/>
                    <a:pt x="1" y="199"/>
                    <a:pt x="1" y="202"/>
                  </a:cubicBezTo>
                  <a:cubicBezTo>
                    <a:pt x="1" y="203"/>
                    <a:pt x="1" y="204"/>
                    <a:pt x="1" y="205"/>
                  </a:cubicBezTo>
                  <a:cubicBezTo>
                    <a:pt x="0" y="206"/>
                    <a:pt x="0" y="207"/>
                    <a:pt x="0" y="208"/>
                  </a:cubicBezTo>
                  <a:cubicBezTo>
                    <a:pt x="0" y="209"/>
                    <a:pt x="0" y="210"/>
                    <a:pt x="1" y="211"/>
                  </a:cubicBezTo>
                  <a:cubicBezTo>
                    <a:pt x="1" y="214"/>
                    <a:pt x="1" y="218"/>
                    <a:pt x="1" y="222"/>
                  </a:cubicBezTo>
                  <a:cubicBezTo>
                    <a:pt x="2" y="232"/>
                    <a:pt x="3" y="241"/>
                    <a:pt x="5" y="250"/>
                  </a:cubicBezTo>
                  <a:cubicBezTo>
                    <a:pt x="5" y="251"/>
                    <a:pt x="5" y="251"/>
                    <a:pt x="5" y="252"/>
                  </a:cubicBezTo>
                  <a:cubicBezTo>
                    <a:pt x="6" y="254"/>
                    <a:pt x="6" y="257"/>
                    <a:pt x="7" y="259"/>
                  </a:cubicBezTo>
                  <a:cubicBezTo>
                    <a:pt x="8" y="264"/>
                    <a:pt x="10" y="269"/>
                    <a:pt x="11" y="274"/>
                  </a:cubicBezTo>
                  <a:cubicBezTo>
                    <a:pt x="11" y="274"/>
                    <a:pt x="11" y="274"/>
                    <a:pt x="11" y="274"/>
                  </a:cubicBezTo>
                  <a:cubicBezTo>
                    <a:pt x="12" y="276"/>
                    <a:pt x="13" y="278"/>
                    <a:pt x="13" y="280"/>
                  </a:cubicBezTo>
                  <a:cubicBezTo>
                    <a:pt x="13" y="280"/>
                    <a:pt x="13" y="280"/>
                    <a:pt x="13" y="280"/>
                  </a:cubicBezTo>
                  <a:cubicBezTo>
                    <a:pt x="16" y="287"/>
                    <a:pt x="19" y="294"/>
                    <a:pt x="23" y="301"/>
                  </a:cubicBezTo>
                  <a:cubicBezTo>
                    <a:pt x="24" y="303"/>
                    <a:pt x="25" y="306"/>
                    <a:pt x="26" y="308"/>
                  </a:cubicBezTo>
                  <a:cubicBezTo>
                    <a:pt x="26" y="308"/>
                    <a:pt x="26" y="308"/>
                    <a:pt x="26" y="308"/>
                  </a:cubicBezTo>
                  <a:cubicBezTo>
                    <a:pt x="27" y="310"/>
                    <a:pt x="28" y="312"/>
                    <a:pt x="30" y="314"/>
                  </a:cubicBezTo>
                  <a:cubicBezTo>
                    <a:pt x="30" y="314"/>
                    <a:pt x="30" y="314"/>
                    <a:pt x="30" y="315"/>
                  </a:cubicBezTo>
                  <a:cubicBezTo>
                    <a:pt x="37" y="326"/>
                    <a:pt x="45" y="336"/>
                    <a:pt x="53" y="346"/>
                  </a:cubicBezTo>
                  <a:cubicBezTo>
                    <a:pt x="55" y="348"/>
                    <a:pt x="58" y="351"/>
                    <a:pt x="60" y="353"/>
                  </a:cubicBezTo>
                  <a:cubicBezTo>
                    <a:pt x="62" y="355"/>
                    <a:pt x="63" y="356"/>
                    <a:pt x="65" y="358"/>
                  </a:cubicBezTo>
                  <a:cubicBezTo>
                    <a:pt x="67" y="360"/>
                    <a:pt x="70" y="363"/>
                    <a:pt x="73" y="365"/>
                  </a:cubicBezTo>
                  <a:cubicBezTo>
                    <a:pt x="73" y="365"/>
                    <a:pt x="74" y="366"/>
                    <a:pt x="74" y="366"/>
                  </a:cubicBezTo>
                  <a:cubicBezTo>
                    <a:pt x="76" y="368"/>
                    <a:pt x="78" y="369"/>
                    <a:pt x="80" y="371"/>
                  </a:cubicBezTo>
                  <a:cubicBezTo>
                    <a:pt x="84" y="374"/>
                    <a:pt x="87" y="376"/>
                    <a:pt x="91" y="379"/>
                  </a:cubicBezTo>
                  <a:cubicBezTo>
                    <a:pt x="93" y="380"/>
                    <a:pt x="95" y="381"/>
                    <a:pt x="97" y="383"/>
                  </a:cubicBezTo>
                  <a:cubicBezTo>
                    <a:pt x="99" y="384"/>
                    <a:pt x="101" y="386"/>
                    <a:pt x="104" y="387"/>
                  </a:cubicBezTo>
                  <a:cubicBezTo>
                    <a:pt x="116" y="394"/>
                    <a:pt x="129" y="400"/>
                    <a:pt x="142" y="405"/>
                  </a:cubicBezTo>
                  <a:cubicBezTo>
                    <a:pt x="143" y="405"/>
                    <a:pt x="143" y="405"/>
                    <a:pt x="143" y="405"/>
                  </a:cubicBezTo>
                  <a:cubicBezTo>
                    <a:pt x="150" y="407"/>
                    <a:pt x="157" y="409"/>
                    <a:pt x="164" y="410"/>
                  </a:cubicBezTo>
                  <a:cubicBezTo>
                    <a:pt x="164" y="410"/>
                    <a:pt x="164" y="410"/>
                    <a:pt x="164" y="410"/>
                  </a:cubicBezTo>
                  <a:cubicBezTo>
                    <a:pt x="166" y="411"/>
                    <a:pt x="168" y="411"/>
                    <a:pt x="170" y="412"/>
                  </a:cubicBezTo>
                  <a:cubicBezTo>
                    <a:pt x="182" y="414"/>
                    <a:pt x="195" y="415"/>
                    <a:pt x="208" y="415"/>
                  </a:cubicBezTo>
                  <a:cubicBezTo>
                    <a:pt x="210" y="415"/>
                    <a:pt x="211" y="415"/>
                    <a:pt x="212" y="415"/>
                  </a:cubicBezTo>
                  <a:cubicBezTo>
                    <a:pt x="215" y="415"/>
                    <a:pt x="217" y="415"/>
                    <a:pt x="219" y="415"/>
                  </a:cubicBezTo>
                  <a:cubicBezTo>
                    <a:pt x="257" y="413"/>
                    <a:pt x="293" y="401"/>
                    <a:pt x="323" y="381"/>
                  </a:cubicBezTo>
                  <a:cubicBezTo>
                    <a:pt x="325" y="379"/>
                    <a:pt x="326" y="378"/>
                    <a:pt x="328" y="377"/>
                  </a:cubicBezTo>
                  <a:cubicBezTo>
                    <a:pt x="331" y="375"/>
                    <a:pt x="334" y="373"/>
                    <a:pt x="337" y="370"/>
                  </a:cubicBezTo>
                  <a:cubicBezTo>
                    <a:pt x="339" y="369"/>
                    <a:pt x="340" y="368"/>
                    <a:pt x="342" y="367"/>
                  </a:cubicBezTo>
                  <a:cubicBezTo>
                    <a:pt x="378" y="336"/>
                    <a:pt x="403" y="294"/>
                    <a:pt x="412" y="245"/>
                  </a:cubicBezTo>
                  <a:cubicBezTo>
                    <a:pt x="413" y="243"/>
                    <a:pt x="413" y="241"/>
                    <a:pt x="414" y="238"/>
                  </a:cubicBezTo>
                  <a:cubicBezTo>
                    <a:pt x="414" y="238"/>
                    <a:pt x="414" y="238"/>
                    <a:pt x="414" y="238"/>
                  </a:cubicBezTo>
                  <a:cubicBezTo>
                    <a:pt x="415" y="228"/>
                    <a:pt x="416" y="218"/>
                    <a:pt x="416" y="208"/>
                  </a:cubicBezTo>
                  <a:cubicBezTo>
                    <a:pt x="416" y="174"/>
                    <a:pt x="408" y="142"/>
                    <a:pt x="393" y="113"/>
                  </a:cubicBezTo>
                  <a:close/>
                  <a:moveTo>
                    <a:pt x="406" y="214"/>
                  </a:moveTo>
                  <a:cubicBezTo>
                    <a:pt x="406" y="218"/>
                    <a:pt x="406" y="221"/>
                    <a:pt x="405" y="224"/>
                  </a:cubicBezTo>
                  <a:cubicBezTo>
                    <a:pt x="405" y="225"/>
                    <a:pt x="405" y="226"/>
                    <a:pt x="405" y="227"/>
                  </a:cubicBezTo>
                  <a:cubicBezTo>
                    <a:pt x="405" y="233"/>
                    <a:pt x="404" y="240"/>
                    <a:pt x="402" y="247"/>
                  </a:cubicBezTo>
                  <a:cubicBezTo>
                    <a:pt x="402" y="248"/>
                    <a:pt x="402" y="248"/>
                    <a:pt x="402" y="249"/>
                  </a:cubicBezTo>
                  <a:cubicBezTo>
                    <a:pt x="401" y="252"/>
                    <a:pt x="401" y="254"/>
                    <a:pt x="400" y="256"/>
                  </a:cubicBezTo>
                  <a:cubicBezTo>
                    <a:pt x="400" y="256"/>
                    <a:pt x="400" y="257"/>
                    <a:pt x="400" y="257"/>
                  </a:cubicBezTo>
                  <a:cubicBezTo>
                    <a:pt x="399" y="259"/>
                    <a:pt x="399" y="261"/>
                    <a:pt x="398" y="263"/>
                  </a:cubicBezTo>
                  <a:cubicBezTo>
                    <a:pt x="398" y="263"/>
                    <a:pt x="398" y="263"/>
                    <a:pt x="398" y="263"/>
                  </a:cubicBezTo>
                  <a:cubicBezTo>
                    <a:pt x="397" y="269"/>
                    <a:pt x="395" y="274"/>
                    <a:pt x="393" y="279"/>
                  </a:cubicBezTo>
                  <a:cubicBezTo>
                    <a:pt x="393" y="279"/>
                    <a:pt x="393" y="279"/>
                    <a:pt x="393" y="280"/>
                  </a:cubicBezTo>
                  <a:cubicBezTo>
                    <a:pt x="392" y="282"/>
                    <a:pt x="391" y="284"/>
                    <a:pt x="390" y="286"/>
                  </a:cubicBezTo>
                  <a:cubicBezTo>
                    <a:pt x="378" y="314"/>
                    <a:pt x="360" y="338"/>
                    <a:pt x="337" y="358"/>
                  </a:cubicBezTo>
                  <a:cubicBezTo>
                    <a:pt x="336" y="359"/>
                    <a:pt x="335" y="359"/>
                    <a:pt x="335" y="360"/>
                  </a:cubicBezTo>
                  <a:cubicBezTo>
                    <a:pt x="334" y="360"/>
                    <a:pt x="333" y="361"/>
                    <a:pt x="332" y="362"/>
                  </a:cubicBezTo>
                  <a:cubicBezTo>
                    <a:pt x="329" y="364"/>
                    <a:pt x="326" y="366"/>
                    <a:pt x="323" y="369"/>
                  </a:cubicBezTo>
                  <a:cubicBezTo>
                    <a:pt x="323" y="369"/>
                    <a:pt x="322" y="369"/>
                    <a:pt x="322" y="370"/>
                  </a:cubicBezTo>
                  <a:cubicBezTo>
                    <a:pt x="321" y="371"/>
                    <a:pt x="320" y="371"/>
                    <a:pt x="318" y="372"/>
                  </a:cubicBezTo>
                  <a:cubicBezTo>
                    <a:pt x="292" y="389"/>
                    <a:pt x="262" y="401"/>
                    <a:pt x="229" y="404"/>
                  </a:cubicBezTo>
                  <a:cubicBezTo>
                    <a:pt x="226" y="405"/>
                    <a:pt x="222" y="405"/>
                    <a:pt x="219" y="405"/>
                  </a:cubicBezTo>
                  <a:cubicBezTo>
                    <a:pt x="217" y="405"/>
                    <a:pt x="215" y="405"/>
                    <a:pt x="212" y="405"/>
                  </a:cubicBezTo>
                  <a:cubicBezTo>
                    <a:pt x="211" y="406"/>
                    <a:pt x="210" y="406"/>
                    <a:pt x="208" y="406"/>
                  </a:cubicBezTo>
                  <a:cubicBezTo>
                    <a:pt x="201" y="406"/>
                    <a:pt x="193" y="405"/>
                    <a:pt x="186" y="404"/>
                  </a:cubicBezTo>
                  <a:cubicBezTo>
                    <a:pt x="185" y="404"/>
                    <a:pt x="183" y="404"/>
                    <a:pt x="182" y="404"/>
                  </a:cubicBezTo>
                  <a:cubicBezTo>
                    <a:pt x="178" y="403"/>
                    <a:pt x="174" y="403"/>
                    <a:pt x="170" y="402"/>
                  </a:cubicBezTo>
                  <a:cubicBezTo>
                    <a:pt x="168" y="401"/>
                    <a:pt x="166" y="401"/>
                    <a:pt x="164" y="401"/>
                  </a:cubicBezTo>
                  <a:cubicBezTo>
                    <a:pt x="157" y="399"/>
                    <a:pt x="149" y="397"/>
                    <a:pt x="142" y="394"/>
                  </a:cubicBezTo>
                  <a:cubicBezTo>
                    <a:pt x="129" y="390"/>
                    <a:pt x="116" y="383"/>
                    <a:pt x="104" y="376"/>
                  </a:cubicBezTo>
                  <a:cubicBezTo>
                    <a:pt x="104" y="376"/>
                    <a:pt x="104" y="376"/>
                    <a:pt x="103" y="376"/>
                  </a:cubicBezTo>
                  <a:cubicBezTo>
                    <a:pt x="102" y="375"/>
                    <a:pt x="101" y="374"/>
                    <a:pt x="100" y="374"/>
                  </a:cubicBezTo>
                  <a:cubicBezTo>
                    <a:pt x="99" y="373"/>
                    <a:pt x="98" y="372"/>
                    <a:pt x="97" y="371"/>
                  </a:cubicBezTo>
                  <a:cubicBezTo>
                    <a:pt x="93" y="369"/>
                    <a:pt x="90" y="366"/>
                    <a:pt x="87" y="364"/>
                  </a:cubicBezTo>
                  <a:cubicBezTo>
                    <a:pt x="85" y="363"/>
                    <a:pt x="84" y="362"/>
                    <a:pt x="83" y="361"/>
                  </a:cubicBezTo>
                  <a:cubicBezTo>
                    <a:pt x="82" y="360"/>
                    <a:pt x="81" y="360"/>
                    <a:pt x="80" y="359"/>
                  </a:cubicBezTo>
                  <a:cubicBezTo>
                    <a:pt x="79" y="358"/>
                    <a:pt x="78" y="356"/>
                    <a:pt x="76" y="355"/>
                  </a:cubicBezTo>
                  <a:cubicBezTo>
                    <a:pt x="76" y="355"/>
                    <a:pt x="76" y="355"/>
                    <a:pt x="76" y="355"/>
                  </a:cubicBezTo>
                  <a:cubicBezTo>
                    <a:pt x="75" y="354"/>
                    <a:pt x="74" y="353"/>
                    <a:pt x="73" y="352"/>
                  </a:cubicBezTo>
                  <a:cubicBezTo>
                    <a:pt x="70" y="350"/>
                    <a:pt x="67" y="347"/>
                    <a:pt x="65" y="344"/>
                  </a:cubicBezTo>
                  <a:cubicBezTo>
                    <a:pt x="58" y="336"/>
                    <a:pt x="51" y="328"/>
                    <a:pt x="45" y="320"/>
                  </a:cubicBezTo>
                  <a:cubicBezTo>
                    <a:pt x="45" y="320"/>
                    <a:pt x="45" y="319"/>
                    <a:pt x="45" y="319"/>
                  </a:cubicBezTo>
                  <a:cubicBezTo>
                    <a:pt x="43" y="317"/>
                    <a:pt x="42" y="315"/>
                    <a:pt x="41" y="313"/>
                  </a:cubicBezTo>
                  <a:cubicBezTo>
                    <a:pt x="41" y="313"/>
                    <a:pt x="41" y="313"/>
                    <a:pt x="41" y="313"/>
                  </a:cubicBezTo>
                  <a:cubicBezTo>
                    <a:pt x="41" y="313"/>
                    <a:pt x="40" y="312"/>
                    <a:pt x="40" y="312"/>
                  </a:cubicBezTo>
                  <a:cubicBezTo>
                    <a:pt x="39" y="310"/>
                    <a:pt x="37" y="308"/>
                    <a:pt x="36" y="305"/>
                  </a:cubicBezTo>
                  <a:cubicBezTo>
                    <a:pt x="32" y="299"/>
                    <a:pt x="29" y="292"/>
                    <a:pt x="26" y="285"/>
                  </a:cubicBezTo>
                  <a:cubicBezTo>
                    <a:pt x="26" y="285"/>
                    <a:pt x="26" y="285"/>
                    <a:pt x="26" y="285"/>
                  </a:cubicBezTo>
                  <a:cubicBezTo>
                    <a:pt x="25" y="283"/>
                    <a:pt x="24" y="281"/>
                    <a:pt x="24" y="279"/>
                  </a:cubicBezTo>
                  <a:cubicBezTo>
                    <a:pt x="24" y="279"/>
                    <a:pt x="24" y="279"/>
                    <a:pt x="24" y="279"/>
                  </a:cubicBezTo>
                  <a:cubicBezTo>
                    <a:pt x="21" y="274"/>
                    <a:pt x="19" y="268"/>
                    <a:pt x="18" y="262"/>
                  </a:cubicBezTo>
                  <a:cubicBezTo>
                    <a:pt x="17" y="260"/>
                    <a:pt x="16" y="257"/>
                    <a:pt x="16" y="255"/>
                  </a:cubicBezTo>
                  <a:cubicBezTo>
                    <a:pt x="16" y="254"/>
                    <a:pt x="16" y="254"/>
                    <a:pt x="15" y="253"/>
                  </a:cubicBezTo>
                  <a:cubicBezTo>
                    <a:pt x="15" y="253"/>
                    <a:pt x="15" y="253"/>
                    <a:pt x="15" y="253"/>
                  </a:cubicBezTo>
                  <a:cubicBezTo>
                    <a:pt x="15" y="251"/>
                    <a:pt x="15" y="250"/>
                    <a:pt x="14" y="248"/>
                  </a:cubicBezTo>
                  <a:cubicBezTo>
                    <a:pt x="13" y="240"/>
                    <a:pt x="11" y="232"/>
                    <a:pt x="11" y="224"/>
                  </a:cubicBezTo>
                  <a:cubicBezTo>
                    <a:pt x="11" y="224"/>
                    <a:pt x="11" y="224"/>
                    <a:pt x="11" y="224"/>
                  </a:cubicBezTo>
                  <a:cubicBezTo>
                    <a:pt x="11" y="222"/>
                    <a:pt x="11" y="221"/>
                    <a:pt x="11" y="220"/>
                  </a:cubicBezTo>
                  <a:cubicBezTo>
                    <a:pt x="11" y="220"/>
                    <a:pt x="11" y="220"/>
                    <a:pt x="11" y="220"/>
                  </a:cubicBezTo>
                  <a:cubicBezTo>
                    <a:pt x="10" y="218"/>
                    <a:pt x="10" y="216"/>
                    <a:pt x="10" y="213"/>
                  </a:cubicBezTo>
                  <a:cubicBezTo>
                    <a:pt x="10" y="212"/>
                    <a:pt x="10" y="210"/>
                    <a:pt x="10" y="208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10" y="207"/>
                    <a:pt x="10" y="206"/>
                    <a:pt x="10" y="205"/>
                  </a:cubicBezTo>
                  <a:cubicBezTo>
                    <a:pt x="10" y="204"/>
                    <a:pt x="10" y="204"/>
                    <a:pt x="10" y="204"/>
                  </a:cubicBezTo>
                  <a:cubicBezTo>
                    <a:pt x="10" y="202"/>
                    <a:pt x="10" y="199"/>
                    <a:pt x="10" y="196"/>
                  </a:cubicBezTo>
                  <a:cubicBezTo>
                    <a:pt x="10" y="196"/>
                    <a:pt x="10" y="196"/>
                    <a:pt x="10" y="196"/>
                  </a:cubicBezTo>
                  <a:cubicBezTo>
                    <a:pt x="11" y="195"/>
                    <a:pt x="11" y="193"/>
                    <a:pt x="11" y="192"/>
                  </a:cubicBezTo>
                  <a:cubicBezTo>
                    <a:pt x="11" y="185"/>
                    <a:pt x="12" y="177"/>
                    <a:pt x="14" y="170"/>
                  </a:cubicBezTo>
                  <a:cubicBezTo>
                    <a:pt x="14" y="168"/>
                    <a:pt x="14" y="167"/>
                    <a:pt x="15" y="166"/>
                  </a:cubicBezTo>
                  <a:cubicBezTo>
                    <a:pt x="15" y="162"/>
                    <a:pt x="16" y="158"/>
                    <a:pt x="18" y="154"/>
                  </a:cubicBezTo>
                  <a:cubicBezTo>
                    <a:pt x="18" y="151"/>
                    <a:pt x="19" y="149"/>
                    <a:pt x="20" y="146"/>
                  </a:cubicBezTo>
                  <a:cubicBezTo>
                    <a:pt x="20" y="146"/>
                    <a:pt x="20" y="145"/>
                    <a:pt x="20" y="145"/>
                  </a:cubicBezTo>
                  <a:cubicBezTo>
                    <a:pt x="21" y="144"/>
                    <a:pt x="21" y="142"/>
                    <a:pt x="22" y="141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2" y="139"/>
                    <a:pt x="23" y="137"/>
                    <a:pt x="24" y="136"/>
                  </a:cubicBezTo>
                  <a:cubicBezTo>
                    <a:pt x="24" y="135"/>
                    <a:pt x="24" y="135"/>
                    <a:pt x="24" y="134"/>
                  </a:cubicBezTo>
                  <a:cubicBezTo>
                    <a:pt x="26" y="130"/>
                    <a:pt x="28" y="126"/>
                    <a:pt x="30" y="121"/>
                  </a:cubicBezTo>
                  <a:cubicBezTo>
                    <a:pt x="30" y="120"/>
                    <a:pt x="31" y="119"/>
                    <a:pt x="32" y="117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3" y="116"/>
                    <a:pt x="33" y="114"/>
                    <a:pt x="34" y="113"/>
                  </a:cubicBezTo>
                  <a:cubicBezTo>
                    <a:pt x="34" y="113"/>
                    <a:pt x="34" y="113"/>
                    <a:pt x="35" y="112"/>
                  </a:cubicBezTo>
                  <a:cubicBezTo>
                    <a:pt x="35" y="112"/>
                    <a:pt x="35" y="111"/>
                    <a:pt x="36" y="110"/>
                  </a:cubicBezTo>
                  <a:cubicBezTo>
                    <a:pt x="37" y="109"/>
                    <a:pt x="38" y="107"/>
                    <a:pt x="39" y="105"/>
                  </a:cubicBezTo>
                  <a:cubicBezTo>
                    <a:pt x="40" y="103"/>
                    <a:pt x="41" y="101"/>
                    <a:pt x="43" y="99"/>
                  </a:cubicBezTo>
                  <a:cubicBezTo>
                    <a:pt x="43" y="98"/>
                    <a:pt x="44" y="96"/>
                    <a:pt x="45" y="95"/>
                  </a:cubicBezTo>
                  <a:cubicBezTo>
                    <a:pt x="46" y="93"/>
                    <a:pt x="48" y="91"/>
                    <a:pt x="49" y="90"/>
                  </a:cubicBezTo>
                  <a:cubicBezTo>
                    <a:pt x="51" y="87"/>
                    <a:pt x="53" y="85"/>
                    <a:pt x="54" y="83"/>
                  </a:cubicBezTo>
                  <a:cubicBezTo>
                    <a:pt x="56" y="81"/>
                    <a:pt x="57" y="79"/>
                    <a:pt x="59" y="78"/>
                  </a:cubicBezTo>
                  <a:cubicBezTo>
                    <a:pt x="59" y="77"/>
                    <a:pt x="59" y="77"/>
                    <a:pt x="60" y="77"/>
                  </a:cubicBezTo>
                  <a:cubicBezTo>
                    <a:pt x="60" y="76"/>
                    <a:pt x="61" y="75"/>
                    <a:pt x="62" y="74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3" y="73"/>
                    <a:pt x="64" y="72"/>
                    <a:pt x="65" y="71"/>
                  </a:cubicBezTo>
                  <a:cubicBezTo>
                    <a:pt x="65" y="71"/>
                    <a:pt x="65" y="70"/>
                    <a:pt x="66" y="70"/>
                  </a:cubicBezTo>
                  <a:cubicBezTo>
                    <a:pt x="67" y="68"/>
                    <a:pt x="69" y="67"/>
                    <a:pt x="71" y="65"/>
                  </a:cubicBezTo>
                  <a:cubicBezTo>
                    <a:pt x="73" y="63"/>
                    <a:pt x="76" y="60"/>
                    <a:pt x="78" y="58"/>
                  </a:cubicBezTo>
                  <a:cubicBezTo>
                    <a:pt x="80" y="57"/>
                    <a:pt x="81" y="56"/>
                    <a:pt x="82" y="55"/>
                  </a:cubicBezTo>
                  <a:cubicBezTo>
                    <a:pt x="82" y="55"/>
                    <a:pt x="83" y="54"/>
                    <a:pt x="83" y="54"/>
                  </a:cubicBezTo>
                  <a:cubicBezTo>
                    <a:pt x="89" y="49"/>
                    <a:pt x="96" y="44"/>
                    <a:pt x="102" y="40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5" y="39"/>
                    <a:pt x="106" y="38"/>
                    <a:pt x="107" y="37"/>
                  </a:cubicBezTo>
                  <a:cubicBezTo>
                    <a:pt x="115" y="33"/>
                    <a:pt x="123" y="28"/>
                    <a:pt x="132" y="25"/>
                  </a:cubicBezTo>
                  <a:cubicBezTo>
                    <a:pt x="132" y="25"/>
                    <a:pt x="132" y="25"/>
                    <a:pt x="133" y="24"/>
                  </a:cubicBezTo>
                  <a:cubicBezTo>
                    <a:pt x="134" y="24"/>
                    <a:pt x="136" y="23"/>
                    <a:pt x="138" y="22"/>
                  </a:cubicBezTo>
                  <a:cubicBezTo>
                    <a:pt x="139" y="22"/>
                    <a:pt x="140" y="21"/>
                    <a:pt x="141" y="21"/>
                  </a:cubicBezTo>
                  <a:cubicBezTo>
                    <a:pt x="142" y="21"/>
                    <a:pt x="142" y="21"/>
                    <a:pt x="142" y="21"/>
                  </a:cubicBezTo>
                  <a:cubicBezTo>
                    <a:pt x="149" y="18"/>
                    <a:pt x="157" y="16"/>
                    <a:pt x="164" y="14"/>
                  </a:cubicBezTo>
                  <a:cubicBezTo>
                    <a:pt x="166" y="14"/>
                    <a:pt x="168" y="14"/>
                    <a:pt x="170" y="13"/>
                  </a:cubicBezTo>
                  <a:cubicBezTo>
                    <a:pt x="174" y="13"/>
                    <a:pt x="178" y="12"/>
                    <a:pt x="182" y="11"/>
                  </a:cubicBezTo>
                  <a:cubicBezTo>
                    <a:pt x="183" y="11"/>
                    <a:pt x="185" y="11"/>
                    <a:pt x="186" y="11"/>
                  </a:cubicBezTo>
                  <a:cubicBezTo>
                    <a:pt x="192" y="10"/>
                    <a:pt x="197" y="10"/>
                    <a:pt x="203" y="10"/>
                  </a:cubicBezTo>
                  <a:cubicBezTo>
                    <a:pt x="205" y="10"/>
                    <a:pt x="206" y="10"/>
                    <a:pt x="208" y="10"/>
                  </a:cubicBezTo>
                  <a:cubicBezTo>
                    <a:pt x="209" y="10"/>
                    <a:pt x="211" y="10"/>
                    <a:pt x="212" y="10"/>
                  </a:cubicBezTo>
                  <a:cubicBezTo>
                    <a:pt x="212" y="10"/>
                    <a:pt x="212" y="10"/>
                    <a:pt x="212" y="10"/>
                  </a:cubicBezTo>
                  <a:cubicBezTo>
                    <a:pt x="215" y="10"/>
                    <a:pt x="217" y="10"/>
                    <a:pt x="219" y="10"/>
                  </a:cubicBezTo>
                  <a:cubicBezTo>
                    <a:pt x="222" y="10"/>
                    <a:pt x="226" y="10"/>
                    <a:pt x="229" y="11"/>
                  </a:cubicBezTo>
                  <a:cubicBezTo>
                    <a:pt x="244" y="12"/>
                    <a:pt x="259" y="16"/>
                    <a:pt x="273" y="21"/>
                  </a:cubicBezTo>
                  <a:cubicBezTo>
                    <a:pt x="276" y="22"/>
                    <a:pt x="279" y="23"/>
                    <a:pt x="282" y="24"/>
                  </a:cubicBezTo>
                  <a:cubicBezTo>
                    <a:pt x="305" y="33"/>
                    <a:pt x="326" y="47"/>
                    <a:pt x="344" y="63"/>
                  </a:cubicBezTo>
                  <a:cubicBezTo>
                    <a:pt x="347" y="66"/>
                    <a:pt x="350" y="69"/>
                    <a:pt x="353" y="72"/>
                  </a:cubicBezTo>
                  <a:cubicBezTo>
                    <a:pt x="355" y="75"/>
                    <a:pt x="358" y="78"/>
                    <a:pt x="360" y="81"/>
                  </a:cubicBezTo>
                  <a:cubicBezTo>
                    <a:pt x="361" y="82"/>
                    <a:pt x="362" y="84"/>
                    <a:pt x="364" y="85"/>
                  </a:cubicBezTo>
                  <a:cubicBezTo>
                    <a:pt x="364" y="85"/>
                    <a:pt x="364" y="86"/>
                    <a:pt x="365" y="86"/>
                  </a:cubicBezTo>
                  <a:cubicBezTo>
                    <a:pt x="371" y="95"/>
                    <a:pt x="377" y="103"/>
                    <a:pt x="382" y="112"/>
                  </a:cubicBezTo>
                  <a:cubicBezTo>
                    <a:pt x="382" y="113"/>
                    <a:pt x="382" y="113"/>
                    <a:pt x="382" y="113"/>
                  </a:cubicBezTo>
                  <a:cubicBezTo>
                    <a:pt x="383" y="115"/>
                    <a:pt x="384" y="117"/>
                    <a:pt x="385" y="119"/>
                  </a:cubicBezTo>
                  <a:cubicBezTo>
                    <a:pt x="399" y="145"/>
                    <a:pt x="406" y="176"/>
                    <a:pt x="406" y="208"/>
                  </a:cubicBezTo>
                  <a:cubicBezTo>
                    <a:pt x="406" y="210"/>
                    <a:pt x="406" y="212"/>
                    <a:pt x="406" y="214"/>
                  </a:cubicBezTo>
                  <a:close/>
                  <a:moveTo>
                    <a:pt x="29" y="102"/>
                  </a:moveTo>
                  <a:cubicBezTo>
                    <a:pt x="28" y="105"/>
                    <a:pt x="26" y="107"/>
                    <a:pt x="25" y="109"/>
                  </a:cubicBezTo>
                  <a:cubicBezTo>
                    <a:pt x="24" y="111"/>
                    <a:pt x="23" y="112"/>
                    <a:pt x="23" y="114"/>
                  </a:cubicBezTo>
                  <a:cubicBezTo>
                    <a:pt x="22" y="115"/>
                    <a:pt x="21" y="116"/>
                    <a:pt x="21" y="118"/>
                  </a:cubicBezTo>
                  <a:cubicBezTo>
                    <a:pt x="18" y="124"/>
                    <a:pt x="15" y="131"/>
                    <a:pt x="13" y="137"/>
                  </a:cubicBezTo>
                  <a:cubicBezTo>
                    <a:pt x="12" y="139"/>
                    <a:pt x="12" y="140"/>
                    <a:pt x="11" y="141"/>
                  </a:cubicBezTo>
                  <a:cubicBezTo>
                    <a:pt x="11" y="142"/>
                    <a:pt x="11" y="143"/>
                    <a:pt x="11" y="143"/>
                  </a:cubicBezTo>
                  <a:cubicBezTo>
                    <a:pt x="10" y="146"/>
                    <a:pt x="9" y="149"/>
                    <a:pt x="8" y="151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1"/>
                    <a:pt x="19" y="149"/>
                    <a:pt x="20" y="146"/>
                  </a:cubicBezTo>
                  <a:cubicBezTo>
                    <a:pt x="20" y="146"/>
                    <a:pt x="20" y="145"/>
                    <a:pt x="20" y="145"/>
                  </a:cubicBezTo>
                  <a:cubicBezTo>
                    <a:pt x="21" y="144"/>
                    <a:pt x="21" y="142"/>
                    <a:pt x="22" y="141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2" y="139"/>
                    <a:pt x="23" y="137"/>
                    <a:pt x="24" y="136"/>
                  </a:cubicBezTo>
                  <a:cubicBezTo>
                    <a:pt x="24" y="135"/>
                    <a:pt x="24" y="135"/>
                    <a:pt x="24" y="134"/>
                  </a:cubicBezTo>
                  <a:cubicBezTo>
                    <a:pt x="26" y="130"/>
                    <a:pt x="28" y="126"/>
                    <a:pt x="30" y="121"/>
                  </a:cubicBezTo>
                  <a:cubicBezTo>
                    <a:pt x="30" y="120"/>
                    <a:pt x="31" y="119"/>
                    <a:pt x="32" y="117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3" y="116"/>
                    <a:pt x="33" y="114"/>
                    <a:pt x="34" y="113"/>
                  </a:cubicBezTo>
                  <a:cubicBezTo>
                    <a:pt x="34" y="113"/>
                    <a:pt x="34" y="113"/>
                    <a:pt x="35" y="112"/>
                  </a:cubicBezTo>
                  <a:cubicBezTo>
                    <a:pt x="35" y="112"/>
                    <a:pt x="35" y="111"/>
                    <a:pt x="36" y="110"/>
                  </a:cubicBezTo>
                  <a:cubicBezTo>
                    <a:pt x="37" y="109"/>
                    <a:pt x="38" y="107"/>
                    <a:pt x="39" y="105"/>
                  </a:cubicBezTo>
                  <a:lnTo>
                    <a:pt x="29" y="102"/>
                  </a:lnTo>
                  <a:close/>
                  <a:moveTo>
                    <a:pt x="29" y="102"/>
                  </a:moveTo>
                  <a:cubicBezTo>
                    <a:pt x="28" y="105"/>
                    <a:pt x="26" y="107"/>
                    <a:pt x="25" y="109"/>
                  </a:cubicBezTo>
                  <a:cubicBezTo>
                    <a:pt x="24" y="111"/>
                    <a:pt x="23" y="112"/>
                    <a:pt x="23" y="114"/>
                  </a:cubicBezTo>
                  <a:cubicBezTo>
                    <a:pt x="22" y="115"/>
                    <a:pt x="21" y="116"/>
                    <a:pt x="21" y="118"/>
                  </a:cubicBezTo>
                  <a:cubicBezTo>
                    <a:pt x="18" y="124"/>
                    <a:pt x="15" y="131"/>
                    <a:pt x="13" y="137"/>
                  </a:cubicBezTo>
                  <a:cubicBezTo>
                    <a:pt x="12" y="139"/>
                    <a:pt x="12" y="140"/>
                    <a:pt x="11" y="141"/>
                  </a:cubicBezTo>
                  <a:cubicBezTo>
                    <a:pt x="11" y="142"/>
                    <a:pt x="11" y="143"/>
                    <a:pt x="11" y="143"/>
                  </a:cubicBezTo>
                  <a:cubicBezTo>
                    <a:pt x="10" y="146"/>
                    <a:pt x="9" y="149"/>
                    <a:pt x="8" y="151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1"/>
                    <a:pt x="19" y="149"/>
                    <a:pt x="20" y="146"/>
                  </a:cubicBezTo>
                  <a:cubicBezTo>
                    <a:pt x="20" y="146"/>
                    <a:pt x="20" y="145"/>
                    <a:pt x="20" y="145"/>
                  </a:cubicBezTo>
                  <a:cubicBezTo>
                    <a:pt x="21" y="144"/>
                    <a:pt x="21" y="142"/>
                    <a:pt x="22" y="141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2" y="139"/>
                    <a:pt x="23" y="137"/>
                    <a:pt x="24" y="136"/>
                  </a:cubicBezTo>
                  <a:cubicBezTo>
                    <a:pt x="24" y="135"/>
                    <a:pt x="24" y="135"/>
                    <a:pt x="24" y="134"/>
                  </a:cubicBezTo>
                  <a:cubicBezTo>
                    <a:pt x="26" y="130"/>
                    <a:pt x="28" y="126"/>
                    <a:pt x="30" y="121"/>
                  </a:cubicBezTo>
                  <a:cubicBezTo>
                    <a:pt x="30" y="120"/>
                    <a:pt x="31" y="119"/>
                    <a:pt x="32" y="117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3" y="116"/>
                    <a:pt x="33" y="114"/>
                    <a:pt x="34" y="113"/>
                  </a:cubicBezTo>
                  <a:cubicBezTo>
                    <a:pt x="34" y="113"/>
                    <a:pt x="34" y="113"/>
                    <a:pt x="35" y="112"/>
                  </a:cubicBezTo>
                  <a:cubicBezTo>
                    <a:pt x="35" y="112"/>
                    <a:pt x="35" y="111"/>
                    <a:pt x="36" y="110"/>
                  </a:cubicBezTo>
                  <a:cubicBezTo>
                    <a:pt x="37" y="109"/>
                    <a:pt x="38" y="107"/>
                    <a:pt x="39" y="105"/>
                  </a:cubicBezTo>
                  <a:lnTo>
                    <a:pt x="29" y="102"/>
                  </a:lnTo>
                  <a:close/>
                  <a:moveTo>
                    <a:pt x="29" y="102"/>
                  </a:moveTo>
                  <a:cubicBezTo>
                    <a:pt x="28" y="105"/>
                    <a:pt x="26" y="107"/>
                    <a:pt x="25" y="109"/>
                  </a:cubicBezTo>
                  <a:cubicBezTo>
                    <a:pt x="24" y="111"/>
                    <a:pt x="23" y="112"/>
                    <a:pt x="23" y="114"/>
                  </a:cubicBezTo>
                  <a:cubicBezTo>
                    <a:pt x="22" y="115"/>
                    <a:pt x="21" y="116"/>
                    <a:pt x="21" y="118"/>
                  </a:cubicBezTo>
                  <a:cubicBezTo>
                    <a:pt x="18" y="124"/>
                    <a:pt x="15" y="131"/>
                    <a:pt x="13" y="137"/>
                  </a:cubicBezTo>
                  <a:cubicBezTo>
                    <a:pt x="12" y="139"/>
                    <a:pt x="12" y="140"/>
                    <a:pt x="11" y="141"/>
                  </a:cubicBezTo>
                  <a:cubicBezTo>
                    <a:pt x="11" y="142"/>
                    <a:pt x="11" y="143"/>
                    <a:pt x="11" y="143"/>
                  </a:cubicBezTo>
                  <a:cubicBezTo>
                    <a:pt x="10" y="146"/>
                    <a:pt x="9" y="149"/>
                    <a:pt x="8" y="151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1"/>
                    <a:pt x="19" y="149"/>
                    <a:pt x="20" y="146"/>
                  </a:cubicBezTo>
                  <a:cubicBezTo>
                    <a:pt x="20" y="146"/>
                    <a:pt x="20" y="145"/>
                    <a:pt x="20" y="145"/>
                  </a:cubicBezTo>
                  <a:cubicBezTo>
                    <a:pt x="21" y="144"/>
                    <a:pt x="21" y="142"/>
                    <a:pt x="22" y="141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2" y="139"/>
                    <a:pt x="23" y="137"/>
                    <a:pt x="24" y="136"/>
                  </a:cubicBezTo>
                  <a:cubicBezTo>
                    <a:pt x="24" y="135"/>
                    <a:pt x="24" y="135"/>
                    <a:pt x="24" y="134"/>
                  </a:cubicBezTo>
                  <a:cubicBezTo>
                    <a:pt x="26" y="130"/>
                    <a:pt x="28" y="126"/>
                    <a:pt x="30" y="121"/>
                  </a:cubicBezTo>
                  <a:cubicBezTo>
                    <a:pt x="30" y="120"/>
                    <a:pt x="31" y="119"/>
                    <a:pt x="32" y="117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3" y="116"/>
                    <a:pt x="33" y="114"/>
                    <a:pt x="34" y="113"/>
                  </a:cubicBezTo>
                  <a:cubicBezTo>
                    <a:pt x="34" y="113"/>
                    <a:pt x="34" y="113"/>
                    <a:pt x="35" y="112"/>
                  </a:cubicBezTo>
                  <a:cubicBezTo>
                    <a:pt x="35" y="112"/>
                    <a:pt x="35" y="111"/>
                    <a:pt x="36" y="110"/>
                  </a:cubicBezTo>
                  <a:cubicBezTo>
                    <a:pt x="37" y="109"/>
                    <a:pt x="38" y="107"/>
                    <a:pt x="39" y="105"/>
                  </a:cubicBezTo>
                  <a:lnTo>
                    <a:pt x="29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6" name="Freeform 2889">
              <a:extLst>
                <a:ext uri="{FF2B5EF4-FFF2-40B4-BE49-F238E27FC236}">
                  <a16:creationId xmlns:a16="http://schemas.microsoft.com/office/drawing/2014/main" id="{983D247D-5B45-5838-62E5-0CC4C326F3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5663" y="1084262"/>
              <a:ext cx="153988" cy="201613"/>
            </a:xfrm>
            <a:custGeom>
              <a:avLst/>
              <a:gdLst>
                <a:gd name="T0" fmla="*/ 113 w 114"/>
                <a:gd name="T1" fmla="*/ 86 h 148"/>
                <a:gd name="T2" fmla="*/ 105 w 114"/>
                <a:gd name="T3" fmla="*/ 71 h 148"/>
                <a:gd name="T4" fmla="*/ 95 w 114"/>
                <a:gd name="T5" fmla="*/ 51 h 148"/>
                <a:gd name="T6" fmla="*/ 72 w 114"/>
                <a:gd name="T7" fmla="*/ 2 h 148"/>
                <a:gd name="T8" fmla="*/ 70 w 114"/>
                <a:gd name="T9" fmla="*/ 0 h 148"/>
                <a:gd name="T10" fmla="*/ 68 w 114"/>
                <a:gd name="T11" fmla="*/ 1 h 148"/>
                <a:gd name="T12" fmla="*/ 2 w 114"/>
                <a:gd name="T13" fmla="*/ 36 h 148"/>
                <a:gd name="T14" fmla="*/ 1 w 114"/>
                <a:gd name="T15" fmla="*/ 39 h 148"/>
                <a:gd name="T16" fmla="*/ 1 w 114"/>
                <a:gd name="T17" fmla="*/ 40 h 148"/>
                <a:gd name="T18" fmla="*/ 29 w 114"/>
                <a:gd name="T19" fmla="*/ 86 h 148"/>
                <a:gd name="T20" fmla="*/ 40 w 114"/>
                <a:gd name="T21" fmla="*/ 106 h 148"/>
                <a:gd name="T22" fmla="*/ 48 w 114"/>
                <a:gd name="T23" fmla="*/ 121 h 148"/>
                <a:gd name="T24" fmla="*/ 51 w 114"/>
                <a:gd name="T25" fmla="*/ 122 h 148"/>
                <a:gd name="T26" fmla="*/ 75 w 114"/>
                <a:gd name="T27" fmla="*/ 116 h 148"/>
                <a:gd name="T28" fmla="*/ 88 w 114"/>
                <a:gd name="T29" fmla="*/ 142 h 148"/>
                <a:gd name="T30" fmla="*/ 92 w 114"/>
                <a:gd name="T31" fmla="*/ 148 h 148"/>
                <a:gd name="T32" fmla="*/ 97 w 114"/>
                <a:gd name="T33" fmla="*/ 145 h 148"/>
                <a:gd name="T34" fmla="*/ 94 w 114"/>
                <a:gd name="T35" fmla="*/ 140 h 148"/>
                <a:gd name="T36" fmla="*/ 93 w 114"/>
                <a:gd name="T37" fmla="*/ 139 h 148"/>
                <a:gd name="T38" fmla="*/ 78 w 114"/>
                <a:gd name="T39" fmla="*/ 111 h 148"/>
                <a:gd name="T40" fmla="*/ 75 w 114"/>
                <a:gd name="T41" fmla="*/ 110 h 148"/>
                <a:gd name="T42" fmla="*/ 52 w 114"/>
                <a:gd name="T43" fmla="*/ 116 h 148"/>
                <a:gd name="T44" fmla="*/ 46 w 114"/>
                <a:gd name="T45" fmla="*/ 106 h 148"/>
                <a:gd name="T46" fmla="*/ 102 w 114"/>
                <a:gd name="T47" fmla="*/ 76 h 148"/>
                <a:gd name="T48" fmla="*/ 107 w 114"/>
                <a:gd name="T49" fmla="*/ 87 h 148"/>
                <a:gd name="T50" fmla="*/ 89 w 114"/>
                <a:gd name="T51" fmla="*/ 102 h 148"/>
                <a:gd name="T52" fmla="*/ 89 w 114"/>
                <a:gd name="T53" fmla="*/ 106 h 148"/>
                <a:gd name="T54" fmla="*/ 102 w 114"/>
                <a:gd name="T55" fmla="*/ 132 h 148"/>
                <a:gd name="T56" fmla="*/ 104 w 114"/>
                <a:gd name="T57" fmla="*/ 135 h 148"/>
                <a:gd name="T58" fmla="*/ 106 w 114"/>
                <a:gd name="T59" fmla="*/ 138 h 148"/>
                <a:gd name="T60" fmla="*/ 110 w 114"/>
                <a:gd name="T61" fmla="*/ 135 h 148"/>
                <a:gd name="T62" fmla="*/ 107 w 114"/>
                <a:gd name="T63" fmla="*/ 128 h 148"/>
                <a:gd name="T64" fmla="*/ 95 w 114"/>
                <a:gd name="T65" fmla="*/ 105 h 148"/>
                <a:gd name="T66" fmla="*/ 113 w 114"/>
                <a:gd name="T67" fmla="*/ 90 h 148"/>
                <a:gd name="T68" fmla="*/ 113 w 114"/>
                <a:gd name="T69" fmla="*/ 86 h 148"/>
                <a:gd name="T70" fmla="*/ 15 w 114"/>
                <a:gd name="T71" fmla="*/ 35 h 148"/>
                <a:gd name="T72" fmla="*/ 20 w 114"/>
                <a:gd name="T73" fmla="*/ 33 h 148"/>
                <a:gd name="T74" fmla="*/ 25 w 114"/>
                <a:gd name="T75" fmla="*/ 30 h 148"/>
                <a:gd name="T76" fmla="*/ 30 w 114"/>
                <a:gd name="T77" fmla="*/ 27 h 148"/>
                <a:gd name="T78" fmla="*/ 45 w 114"/>
                <a:gd name="T79" fmla="*/ 19 h 148"/>
                <a:gd name="T80" fmla="*/ 50 w 114"/>
                <a:gd name="T81" fmla="*/ 16 h 148"/>
                <a:gd name="T82" fmla="*/ 55 w 114"/>
                <a:gd name="T83" fmla="*/ 14 h 148"/>
                <a:gd name="T84" fmla="*/ 60 w 114"/>
                <a:gd name="T85" fmla="*/ 11 h 148"/>
                <a:gd name="T86" fmla="*/ 68 w 114"/>
                <a:gd name="T87" fmla="*/ 7 h 148"/>
                <a:gd name="T88" fmla="*/ 88 w 114"/>
                <a:gd name="T89" fmla="*/ 51 h 148"/>
                <a:gd name="T90" fmla="*/ 33 w 114"/>
                <a:gd name="T91" fmla="*/ 81 h 148"/>
                <a:gd name="T92" fmla="*/ 8 w 114"/>
                <a:gd name="T93" fmla="*/ 39 h 148"/>
                <a:gd name="T94" fmla="*/ 15 w 114"/>
                <a:gd name="T95" fmla="*/ 35 h 148"/>
                <a:gd name="T96" fmla="*/ 36 w 114"/>
                <a:gd name="T97" fmla="*/ 86 h 148"/>
                <a:gd name="T98" fmla="*/ 91 w 114"/>
                <a:gd name="T99" fmla="*/ 56 h 148"/>
                <a:gd name="T100" fmla="*/ 99 w 114"/>
                <a:gd name="T101" fmla="*/ 71 h 148"/>
                <a:gd name="T102" fmla="*/ 44 w 114"/>
                <a:gd name="T103" fmla="*/ 101 h 148"/>
                <a:gd name="T104" fmla="*/ 36 w 114"/>
                <a:gd name="T105" fmla="*/ 86 h 148"/>
                <a:gd name="T106" fmla="*/ 55 w 114"/>
                <a:gd name="T107" fmla="*/ 14 h 148"/>
                <a:gd name="T108" fmla="*/ 50 w 114"/>
                <a:gd name="T109" fmla="*/ 16 h 148"/>
                <a:gd name="T110" fmla="*/ 45 w 114"/>
                <a:gd name="T111" fmla="*/ 19 h 148"/>
                <a:gd name="T112" fmla="*/ 30 w 114"/>
                <a:gd name="T113" fmla="*/ 27 h 148"/>
                <a:gd name="T114" fmla="*/ 25 w 114"/>
                <a:gd name="T115" fmla="*/ 30 h 148"/>
                <a:gd name="T116" fmla="*/ 20 w 114"/>
                <a:gd name="T117" fmla="*/ 3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4" h="148">
                  <a:moveTo>
                    <a:pt x="113" y="86"/>
                  </a:moveTo>
                  <a:cubicBezTo>
                    <a:pt x="105" y="71"/>
                    <a:pt x="105" y="71"/>
                    <a:pt x="105" y="71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1" y="1"/>
                    <a:pt x="71" y="1"/>
                    <a:pt x="70" y="0"/>
                  </a:cubicBezTo>
                  <a:cubicBezTo>
                    <a:pt x="69" y="0"/>
                    <a:pt x="68" y="0"/>
                    <a:pt x="68" y="1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8"/>
                    <a:pt x="1" y="39"/>
                  </a:cubicBezTo>
                  <a:cubicBezTo>
                    <a:pt x="1" y="39"/>
                    <a:pt x="1" y="40"/>
                    <a:pt x="1" y="40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49" y="122"/>
                    <a:pt x="50" y="123"/>
                    <a:pt x="51" y="122"/>
                  </a:cubicBezTo>
                  <a:cubicBezTo>
                    <a:pt x="75" y="116"/>
                    <a:pt x="75" y="116"/>
                    <a:pt x="75" y="116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92" y="148"/>
                    <a:pt x="92" y="148"/>
                    <a:pt x="92" y="148"/>
                  </a:cubicBezTo>
                  <a:cubicBezTo>
                    <a:pt x="94" y="147"/>
                    <a:pt x="95" y="146"/>
                    <a:pt x="97" y="145"/>
                  </a:cubicBezTo>
                  <a:cubicBezTo>
                    <a:pt x="94" y="140"/>
                    <a:pt x="94" y="140"/>
                    <a:pt x="94" y="140"/>
                  </a:cubicBezTo>
                  <a:cubicBezTo>
                    <a:pt x="93" y="139"/>
                    <a:pt x="93" y="139"/>
                    <a:pt x="93" y="139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8" y="110"/>
                    <a:pt x="76" y="110"/>
                    <a:pt x="75" y="110"/>
                  </a:cubicBezTo>
                  <a:cubicBezTo>
                    <a:pt x="52" y="116"/>
                    <a:pt x="52" y="116"/>
                    <a:pt x="52" y="11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7" y="87"/>
                    <a:pt x="107" y="87"/>
                    <a:pt x="107" y="87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8" y="103"/>
                    <a:pt x="88" y="105"/>
                    <a:pt x="89" y="106"/>
                  </a:cubicBezTo>
                  <a:cubicBezTo>
                    <a:pt x="102" y="132"/>
                    <a:pt x="102" y="132"/>
                    <a:pt x="102" y="132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6" y="138"/>
                    <a:pt x="106" y="138"/>
                    <a:pt x="106" y="138"/>
                  </a:cubicBezTo>
                  <a:cubicBezTo>
                    <a:pt x="107" y="137"/>
                    <a:pt x="109" y="136"/>
                    <a:pt x="110" y="135"/>
                  </a:cubicBezTo>
                  <a:cubicBezTo>
                    <a:pt x="107" y="128"/>
                    <a:pt x="107" y="128"/>
                    <a:pt x="107" y="128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113" y="90"/>
                    <a:pt x="113" y="90"/>
                    <a:pt x="113" y="90"/>
                  </a:cubicBezTo>
                  <a:cubicBezTo>
                    <a:pt x="114" y="89"/>
                    <a:pt x="114" y="87"/>
                    <a:pt x="113" y="86"/>
                  </a:cubicBezTo>
                  <a:close/>
                  <a:moveTo>
                    <a:pt x="15" y="35"/>
                  </a:moveTo>
                  <a:cubicBezTo>
                    <a:pt x="20" y="33"/>
                    <a:pt x="20" y="33"/>
                    <a:pt x="20" y="33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33" y="81"/>
                    <a:pt x="33" y="81"/>
                    <a:pt x="33" y="81"/>
                  </a:cubicBezTo>
                  <a:cubicBezTo>
                    <a:pt x="8" y="39"/>
                    <a:pt x="8" y="39"/>
                    <a:pt x="8" y="39"/>
                  </a:cubicBezTo>
                  <a:lnTo>
                    <a:pt x="15" y="35"/>
                  </a:lnTo>
                  <a:close/>
                  <a:moveTo>
                    <a:pt x="36" y="86"/>
                  </a:moveTo>
                  <a:cubicBezTo>
                    <a:pt x="91" y="56"/>
                    <a:pt x="91" y="56"/>
                    <a:pt x="91" y="56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44" y="101"/>
                    <a:pt x="44" y="101"/>
                    <a:pt x="44" y="101"/>
                  </a:cubicBezTo>
                  <a:lnTo>
                    <a:pt x="36" y="86"/>
                  </a:lnTo>
                  <a:close/>
                  <a:moveTo>
                    <a:pt x="55" y="14"/>
                  </a:moveTo>
                  <a:cubicBezTo>
                    <a:pt x="50" y="16"/>
                    <a:pt x="50" y="16"/>
                    <a:pt x="50" y="16"/>
                  </a:cubicBezTo>
                  <a:moveTo>
                    <a:pt x="45" y="19"/>
                  </a:moveTo>
                  <a:cubicBezTo>
                    <a:pt x="30" y="27"/>
                    <a:pt x="30" y="27"/>
                    <a:pt x="30" y="27"/>
                  </a:cubicBezTo>
                  <a:moveTo>
                    <a:pt x="25" y="30"/>
                  </a:moveTo>
                  <a:cubicBezTo>
                    <a:pt x="20" y="33"/>
                    <a:pt x="20" y="33"/>
                    <a:pt x="20" y="33"/>
                  </a:cubicBezTo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7" name="Freeform 2890">
              <a:extLst>
                <a:ext uri="{FF2B5EF4-FFF2-40B4-BE49-F238E27FC236}">
                  <a16:creationId xmlns:a16="http://schemas.microsoft.com/office/drawing/2014/main" id="{D3BF697A-8D16-8AD4-5BBB-ADA9641C73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43251" y="1152525"/>
              <a:ext cx="236538" cy="146050"/>
            </a:xfrm>
            <a:custGeom>
              <a:avLst/>
              <a:gdLst>
                <a:gd name="T0" fmla="*/ 54 w 175"/>
                <a:gd name="T1" fmla="*/ 23 h 107"/>
                <a:gd name="T2" fmla="*/ 114 w 175"/>
                <a:gd name="T3" fmla="*/ 19 h 107"/>
                <a:gd name="T4" fmla="*/ 170 w 175"/>
                <a:gd name="T5" fmla="*/ 7 h 107"/>
                <a:gd name="T6" fmla="*/ 160 w 175"/>
                <a:gd name="T7" fmla="*/ 6 h 107"/>
                <a:gd name="T8" fmla="*/ 149 w 175"/>
                <a:gd name="T9" fmla="*/ 0 h 107"/>
                <a:gd name="T10" fmla="*/ 24 w 175"/>
                <a:gd name="T11" fmla="*/ 11 h 107"/>
                <a:gd name="T12" fmla="*/ 15 w 175"/>
                <a:gd name="T13" fmla="*/ 14 h 107"/>
                <a:gd name="T14" fmla="*/ 1 w 175"/>
                <a:gd name="T15" fmla="*/ 32 h 107"/>
                <a:gd name="T16" fmla="*/ 19 w 175"/>
                <a:gd name="T17" fmla="*/ 33 h 107"/>
                <a:gd name="T18" fmla="*/ 22 w 175"/>
                <a:gd name="T19" fmla="*/ 44 h 107"/>
                <a:gd name="T20" fmla="*/ 29 w 175"/>
                <a:gd name="T21" fmla="*/ 54 h 107"/>
                <a:gd name="T22" fmla="*/ 29 w 175"/>
                <a:gd name="T23" fmla="*/ 85 h 107"/>
                <a:gd name="T24" fmla="*/ 36 w 175"/>
                <a:gd name="T25" fmla="*/ 85 h 107"/>
                <a:gd name="T26" fmla="*/ 36 w 175"/>
                <a:gd name="T27" fmla="*/ 37 h 107"/>
                <a:gd name="T28" fmla="*/ 31 w 175"/>
                <a:gd name="T29" fmla="*/ 15 h 107"/>
                <a:gd name="T30" fmla="*/ 146 w 175"/>
                <a:gd name="T31" fmla="*/ 29 h 107"/>
                <a:gd name="T32" fmla="*/ 134 w 175"/>
                <a:gd name="T33" fmla="*/ 32 h 107"/>
                <a:gd name="T34" fmla="*/ 116 w 175"/>
                <a:gd name="T35" fmla="*/ 45 h 107"/>
                <a:gd name="T36" fmla="*/ 112 w 175"/>
                <a:gd name="T37" fmla="*/ 31 h 107"/>
                <a:gd name="T38" fmla="*/ 53 w 175"/>
                <a:gd name="T39" fmla="*/ 38 h 107"/>
                <a:gd name="T40" fmla="*/ 53 w 175"/>
                <a:gd name="T41" fmla="*/ 103 h 107"/>
                <a:gd name="T42" fmla="*/ 63 w 175"/>
                <a:gd name="T43" fmla="*/ 101 h 107"/>
                <a:gd name="T44" fmla="*/ 60 w 175"/>
                <a:gd name="T45" fmla="*/ 96 h 107"/>
                <a:gd name="T46" fmla="*/ 74 w 175"/>
                <a:gd name="T47" fmla="*/ 85 h 107"/>
                <a:gd name="T48" fmla="*/ 76 w 175"/>
                <a:gd name="T49" fmla="*/ 41 h 107"/>
                <a:gd name="T50" fmla="*/ 113 w 175"/>
                <a:gd name="T51" fmla="*/ 52 h 107"/>
                <a:gd name="T52" fmla="*/ 114 w 175"/>
                <a:gd name="T53" fmla="*/ 59 h 107"/>
                <a:gd name="T54" fmla="*/ 123 w 175"/>
                <a:gd name="T55" fmla="*/ 73 h 107"/>
                <a:gd name="T56" fmla="*/ 140 w 175"/>
                <a:gd name="T57" fmla="*/ 69 h 107"/>
                <a:gd name="T58" fmla="*/ 137 w 175"/>
                <a:gd name="T59" fmla="*/ 54 h 107"/>
                <a:gd name="T60" fmla="*/ 143 w 175"/>
                <a:gd name="T61" fmla="*/ 46 h 107"/>
                <a:gd name="T62" fmla="*/ 151 w 175"/>
                <a:gd name="T63" fmla="*/ 36 h 107"/>
                <a:gd name="T64" fmla="*/ 154 w 175"/>
                <a:gd name="T65" fmla="*/ 31 h 107"/>
                <a:gd name="T66" fmla="*/ 172 w 175"/>
                <a:gd name="T67" fmla="*/ 28 h 107"/>
                <a:gd name="T68" fmla="*/ 174 w 175"/>
                <a:gd name="T69" fmla="*/ 11 h 107"/>
                <a:gd name="T70" fmla="*/ 8 w 175"/>
                <a:gd name="T71" fmla="*/ 28 h 107"/>
                <a:gd name="T72" fmla="*/ 15 w 175"/>
                <a:gd name="T73" fmla="*/ 23 h 107"/>
                <a:gd name="T74" fmla="*/ 16 w 175"/>
                <a:gd name="T75" fmla="*/ 26 h 107"/>
                <a:gd name="T76" fmla="*/ 124 w 175"/>
                <a:gd name="T77" fmla="*/ 59 h 107"/>
                <a:gd name="T78" fmla="*/ 129 w 175"/>
                <a:gd name="T79" fmla="*/ 58 h 107"/>
                <a:gd name="T80" fmla="*/ 122 w 175"/>
                <a:gd name="T81" fmla="*/ 66 h 107"/>
                <a:gd name="T82" fmla="*/ 153 w 175"/>
                <a:gd name="T83" fmla="*/ 24 h 107"/>
                <a:gd name="T84" fmla="*/ 160 w 175"/>
                <a:gd name="T85" fmla="*/ 15 h 107"/>
                <a:gd name="T86" fmla="*/ 161 w 175"/>
                <a:gd name="T87" fmla="*/ 21 h 107"/>
                <a:gd name="T88" fmla="*/ 54 w 175"/>
                <a:gd name="T89" fmla="*/ 23 h 107"/>
                <a:gd name="T90" fmla="*/ 114 w 175"/>
                <a:gd name="T91" fmla="*/ 19 h 107"/>
                <a:gd name="T92" fmla="*/ 58 w 175"/>
                <a:gd name="T93" fmla="*/ 19 h 107"/>
                <a:gd name="T94" fmla="*/ 111 w 175"/>
                <a:gd name="T95" fmla="*/ 2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107">
                  <a:moveTo>
                    <a:pt x="110" y="16"/>
                  </a:moveTo>
                  <a:cubicBezTo>
                    <a:pt x="58" y="19"/>
                    <a:pt x="58" y="19"/>
                    <a:pt x="58" y="19"/>
                  </a:cubicBezTo>
                  <a:cubicBezTo>
                    <a:pt x="56" y="19"/>
                    <a:pt x="54" y="21"/>
                    <a:pt x="54" y="23"/>
                  </a:cubicBezTo>
                  <a:cubicBezTo>
                    <a:pt x="54" y="25"/>
                    <a:pt x="56" y="27"/>
                    <a:pt x="58" y="27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3" y="23"/>
                    <a:pt x="114" y="21"/>
                    <a:pt x="114" y="19"/>
                  </a:cubicBezTo>
                  <a:cubicBezTo>
                    <a:pt x="114" y="17"/>
                    <a:pt x="112" y="16"/>
                    <a:pt x="110" y="16"/>
                  </a:cubicBezTo>
                  <a:close/>
                  <a:moveTo>
                    <a:pt x="174" y="11"/>
                  </a:moveTo>
                  <a:cubicBezTo>
                    <a:pt x="174" y="9"/>
                    <a:pt x="172" y="7"/>
                    <a:pt x="170" y="7"/>
                  </a:cubicBezTo>
                  <a:cubicBezTo>
                    <a:pt x="170" y="7"/>
                    <a:pt x="170" y="7"/>
                    <a:pt x="170" y="7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3" y="6"/>
                    <a:pt x="161" y="6"/>
                    <a:pt x="160" y="6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52" y="3"/>
                    <a:pt x="152" y="3"/>
                    <a:pt x="152" y="3"/>
                  </a:cubicBezTo>
                  <a:cubicBezTo>
                    <a:pt x="152" y="1"/>
                    <a:pt x="151" y="0"/>
                    <a:pt x="149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4" y="9"/>
                    <a:pt x="24" y="11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5"/>
                    <a:pt x="16" y="14"/>
                    <a:pt x="15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7"/>
                    <a:pt x="0" y="19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4"/>
                    <a:pt x="3" y="35"/>
                    <a:pt x="5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34"/>
                    <a:pt x="18" y="34"/>
                    <a:pt x="19" y="33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8" y="42"/>
                    <a:pt x="20" y="44"/>
                    <a:pt x="22" y="44"/>
                  </a:cubicBezTo>
                  <a:cubicBezTo>
                    <a:pt x="22" y="44"/>
                    <a:pt x="22" y="44"/>
                    <a:pt x="23" y="44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85"/>
                    <a:pt x="30" y="86"/>
                    <a:pt x="30" y="86"/>
                  </a:cubicBezTo>
                  <a:cubicBezTo>
                    <a:pt x="32" y="88"/>
                    <a:pt x="34" y="89"/>
                    <a:pt x="36" y="91"/>
                  </a:cubicBezTo>
                  <a:cubicBezTo>
                    <a:pt x="36" y="85"/>
                    <a:pt x="36" y="85"/>
                    <a:pt x="36" y="85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6" y="38"/>
                    <a:pt x="36" y="37"/>
                  </a:cubicBezTo>
                  <a:cubicBezTo>
                    <a:pt x="35" y="37"/>
                    <a:pt x="34" y="36"/>
                    <a:pt x="33" y="36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45" y="7"/>
                    <a:pt x="145" y="7"/>
                    <a:pt x="145" y="7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6" y="29"/>
                    <a:pt x="146" y="29"/>
                    <a:pt x="146" y="29"/>
                  </a:cubicBezTo>
                  <a:cubicBezTo>
                    <a:pt x="138" y="29"/>
                    <a:pt x="138" y="29"/>
                    <a:pt x="138" y="29"/>
                  </a:cubicBezTo>
                  <a:cubicBezTo>
                    <a:pt x="138" y="29"/>
                    <a:pt x="138" y="29"/>
                    <a:pt x="138" y="29"/>
                  </a:cubicBezTo>
                  <a:cubicBezTo>
                    <a:pt x="136" y="29"/>
                    <a:pt x="135" y="30"/>
                    <a:pt x="134" y="32"/>
                  </a:cubicBezTo>
                  <a:cubicBezTo>
                    <a:pt x="134" y="32"/>
                    <a:pt x="134" y="33"/>
                    <a:pt x="134" y="33"/>
                  </a:cubicBezTo>
                  <a:cubicBezTo>
                    <a:pt x="135" y="43"/>
                    <a:pt x="135" y="43"/>
                    <a:pt x="135" y="43"/>
                  </a:cubicBezTo>
                  <a:cubicBezTo>
                    <a:pt x="116" y="45"/>
                    <a:pt x="116" y="45"/>
                    <a:pt x="116" y="45"/>
                  </a:cubicBezTo>
                  <a:cubicBezTo>
                    <a:pt x="115" y="34"/>
                    <a:pt x="115" y="34"/>
                    <a:pt x="115" y="34"/>
                  </a:cubicBezTo>
                  <a:cubicBezTo>
                    <a:pt x="115" y="34"/>
                    <a:pt x="115" y="33"/>
                    <a:pt x="115" y="33"/>
                  </a:cubicBezTo>
                  <a:cubicBezTo>
                    <a:pt x="115" y="32"/>
                    <a:pt x="113" y="31"/>
                    <a:pt x="112" y="31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5" y="35"/>
                    <a:pt x="53" y="36"/>
                    <a:pt x="53" y="38"/>
                  </a:cubicBezTo>
                  <a:cubicBezTo>
                    <a:pt x="53" y="91"/>
                    <a:pt x="53" y="91"/>
                    <a:pt x="53" y="91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5" y="104"/>
                    <a:pt x="57" y="106"/>
                    <a:pt x="60" y="107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2" y="105"/>
                    <a:pt x="63" y="103"/>
                    <a:pt x="63" y="101"/>
                  </a:cubicBezTo>
                  <a:cubicBezTo>
                    <a:pt x="63" y="99"/>
                    <a:pt x="62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67" y="55"/>
                    <a:pt x="69" y="72"/>
                    <a:pt x="74" y="85"/>
                  </a:cubicBezTo>
                  <a:cubicBezTo>
                    <a:pt x="75" y="87"/>
                    <a:pt x="77" y="88"/>
                    <a:pt x="79" y="87"/>
                  </a:cubicBezTo>
                  <a:cubicBezTo>
                    <a:pt x="81" y="86"/>
                    <a:pt x="82" y="84"/>
                    <a:pt x="81" y="82"/>
                  </a:cubicBezTo>
                  <a:cubicBezTo>
                    <a:pt x="77" y="72"/>
                    <a:pt x="74" y="55"/>
                    <a:pt x="76" y="41"/>
                  </a:cubicBezTo>
                  <a:cubicBezTo>
                    <a:pt x="108" y="39"/>
                    <a:pt x="108" y="39"/>
                    <a:pt x="108" y="39"/>
                  </a:cubicBezTo>
                  <a:cubicBezTo>
                    <a:pt x="109" y="49"/>
                    <a:pt x="109" y="49"/>
                    <a:pt x="109" y="49"/>
                  </a:cubicBezTo>
                  <a:cubicBezTo>
                    <a:pt x="109" y="51"/>
                    <a:pt x="111" y="52"/>
                    <a:pt x="113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6"/>
                    <a:pt x="116" y="56"/>
                    <a:pt x="116" y="56"/>
                  </a:cubicBezTo>
                  <a:cubicBezTo>
                    <a:pt x="115" y="56"/>
                    <a:pt x="114" y="58"/>
                    <a:pt x="114" y="59"/>
                  </a:cubicBezTo>
                  <a:cubicBezTo>
                    <a:pt x="115" y="70"/>
                    <a:pt x="115" y="70"/>
                    <a:pt x="115" y="70"/>
                  </a:cubicBezTo>
                  <a:cubicBezTo>
                    <a:pt x="115" y="72"/>
                    <a:pt x="117" y="74"/>
                    <a:pt x="119" y="74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30" y="73"/>
                    <a:pt x="130" y="73"/>
                    <a:pt x="130" y="73"/>
                  </a:cubicBezTo>
                  <a:cubicBezTo>
                    <a:pt x="137" y="72"/>
                    <a:pt x="137" y="72"/>
                    <a:pt x="137" y="72"/>
                  </a:cubicBezTo>
                  <a:cubicBezTo>
                    <a:pt x="138" y="72"/>
                    <a:pt x="140" y="71"/>
                    <a:pt x="140" y="69"/>
                  </a:cubicBezTo>
                  <a:cubicBezTo>
                    <a:pt x="140" y="69"/>
                    <a:pt x="140" y="69"/>
                    <a:pt x="140" y="68"/>
                  </a:cubicBezTo>
                  <a:cubicBezTo>
                    <a:pt x="139" y="58"/>
                    <a:pt x="139" y="58"/>
                    <a:pt x="139" y="58"/>
                  </a:cubicBezTo>
                  <a:cubicBezTo>
                    <a:pt x="139" y="56"/>
                    <a:pt x="138" y="55"/>
                    <a:pt x="137" y="54"/>
                  </a:cubicBezTo>
                  <a:cubicBezTo>
                    <a:pt x="136" y="51"/>
                    <a:pt x="136" y="51"/>
                    <a:pt x="136" y="51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41" y="50"/>
                    <a:pt x="143" y="48"/>
                    <a:pt x="143" y="46"/>
                  </a:cubicBezTo>
                  <a:cubicBezTo>
                    <a:pt x="143" y="46"/>
                    <a:pt x="143" y="46"/>
                    <a:pt x="143" y="46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3" y="35"/>
                    <a:pt x="154" y="34"/>
                    <a:pt x="154" y="32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63" y="30"/>
                    <a:pt x="164" y="30"/>
                    <a:pt x="165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3" y="27"/>
                    <a:pt x="175" y="26"/>
                    <a:pt x="175" y="24"/>
                  </a:cubicBezTo>
                  <a:cubicBezTo>
                    <a:pt x="175" y="24"/>
                    <a:pt x="175" y="24"/>
                    <a:pt x="175" y="24"/>
                  </a:cubicBezTo>
                  <a:lnTo>
                    <a:pt x="174" y="11"/>
                  </a:lnTo>
                  <a:close/>
                  <a:moveTo>
                    <a:pt x="16" y="26"/>
                  </a:moveTo>
                  <a:cubicBezTo>
                    <a:pt x="14" y="26"/>
                    <a:pt x="13" y="27"/>
                    <a:pt x="13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4" y="23"/>
                    <a:pt x="15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5"/>
                    <a:pt x="21" y="25"/>
                    <a:pt x="21" y="25"/>
                  </a:cubicBezTo>
                  <a:lnTo>
                    <a:pt x="16" y="26"/>
                  </a:lnTo>
                  <a:close/>
                  <a:moveTo>
                    <a:pt x="122" y="66"/>
                  </a:moveTo>
                  <a:cubicBezTo>
                    <a:pt x="122" y="62"/>
                    <a:pt x="122" y="62"/>
                    <a:pt x="122" y="62"/>
                  </a:cubicBezTo>
                  <a:cubicBezTo>
                    <a:pt x="123" y="61"/>
                    <a:pt x="124" y="60"/>
                    <a:pt x="124" y="59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29" y="60"/>
                    <a:pt x="130" y="61"/>
                    <a:pt x="132" y="61"/>
                  </a:cubicBezTo>
                  <a:cubicBezTo>
                    <a:pt x="132" y="65"/>
                    <a:pt x="132" y="65"/>
                    <a:pt x="132" y="65"/>
                  </a:cubicBezTo>
                  <a:lnTo>
                    <a:pt x="122" y="66"/>
                  </a:lnTo>
                  <a:close/>
                  <a:moveTo>
                    <a:pt x="161" y="21"/>
                  </a:moveTo>
                  <a:cubicBezTo>
                    <a:pt x="159" y="21"/>
                    <a:pt x="158" y="22"/>
                    <a:pt x="158" y="23"/>
                  </a:cubicBezTo>
                  <a:cubicBezTo>
                    <a:pt x="153" y="24"/>
                    <a:pt x="153" y="24"/>
                    <a:pt x="153" y="24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8" y="15"/>
                    <a:pt x="159" y="15"/>
                    <a:pt x="160" y="15"/>
                  </a:cubicBezTo>
                  <a:cubicBezTo>
                    <a:pt x="167" y="15"/>
                    <a:pt x="167" y="15"/>
                    <a:pt x="167" y="15"/>
                  </a:cubicBezTo>
                  <a:cubicBezTo>
                    <a:pt x="167" y="21"/>
                    <a:pt x="167" y="21"/>
                    <a:pt x="167" y="21"/>
                  </a:cubicBezTo>
                  <a:lnTo>
                    <a:pt x="161" y="21"/>
                  </a:lnTo>
                  <a:close/>
                  <a:moveTo>
                    <a:pt x="110" y="16"/>
                  </a:moveTo>
                  <a:cubicBezTo>
                    <a:pt x="58" y="19"/>
                    <a:pt x="58" y="19"/>
                    <a:pt x="58" y="19"/>
                  </a:cubicBezTo>
                  <a:cubicBezTo>
                    <a:pt x="56" y="19"/>
                    <a:pt x="54" y="21"/>
                    <a:pt x="54" y="23"/>
                  </a:cubicBezTo>
                  <a:cubicBezTo>
                    <a:pt x="54" y="25"/>
                    <a:pt x="56" y="27"/>
                    <a:pt x="58" y="27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3" y="23"/>
                    <a:pt x="114" y="21"/>
                    <a:pt x="114" y="19"/>
                  </a:cubicBezTo>
                  <a:cubicBezTo>
                    <a:pt x="114" y="17"/>
                    <a:pt x="112" y="16"/>
                    <a:pt x="110" y="16"/>
                  </a:cubicBezTo>
                  <a:close/>
                  <a:moveTo>
                    <a:pt x="110" y="16"/>
                  </a:moveTo>
                  <a:cubicBezTo>
                    <a:pt x="58" y="19"/>
                    <a:pt x="58" y="19"/>
                    <a:pt x="58" y="19"/>
                  </a:cubicBezTo>
                  <a:cubicBezTo>
                    <a:pt x="56" y="19"/>
                    <a:pt x="54" y="21"/>
                    <a:pt x="54" y="23"/>
                  </a:cubicBezTo>
                  <a:cubicBezTo>
                    <a:pt x="54" y="25"/>
                    <a:pt x="56" y="27"/>
                    <a:pt x="58" y="27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3" y="23"/>
                    <a:pt x="114" y="21"/>
                    <a:pt x="114" y="19"/>
                  </a:cubicBezTo>
                  <a:cubicBezTo>
                    <a:pt x="114" y="17"/>
                    <a:pt x="112" y="16"/>
                    <a:pt x="110" y="16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8" name="Freeform 2891">
              <a:extLst>
                <a:ext uri="{FF2B5EF4-FFF2-40B4-BE49-F238E27FC236}">
                  <a16:creationId xmlns:a16="http://schemas.microsoft.com/office/drawing/2014/main" id="{4963EC8E-5658-8A23-858A-514405FC8A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9276" y="863600"/>
              <a:ext cx="173038" cy="284163"/>
            </a:xfrm>
            <a:custGeom>
              <a:avLst/>
              <a:gdLst>
                <a:gd name="T0" fmla="*/ 126 w 127"/>
                <a:gd name="T1" fmla="*/ 35 h 209"/>
                <a:gd name="T2" fmla="*/ 113 w 127"/>
                <a:gd name="T3" fmla="*/ 10 h 209"/>
                <a:gd name="T4" fmla="*/ 107 w 127"/>
                <a:gd name="T5" fmla="*/ 9 h 209"/>
                <a:gd name="T6" fmla="*/ 97 w 127"/>
                <a:gd name="T7" fmla="*/ 14 h 209"/>
                <a:gd name="T8" fmla="*/ 95 w 127"/>
                <a:gd name="T9" fmla="*/ 10 h 209"/>
                <a:gd name="T10" fmla="*/ 89 w 127"/>
                <a:gd name="T11" fmla="*/ 8 h 209"/>
                <a:gd name="T12" fmla="*/ 76 w 127"/>
                <a:gd name="T13" fmla="*/ 15 h 209"/>
                <a:gd name="T14" fmla="*/ 75 w 127"/>
                <a:gd name="T15" fmla="*/ 13 h 209"/>
                <a:gd name="T16" fmla="*/ 64 w 127"/>
                <a:gd name="T17" fmla="*/ 4 h 209"/>
                <a:gd name="T18" fmla="*/ 61 w 127"/>
                <a:gd name="T19" fmla="*/ 3 h 209"/>
                <a:gd name="T20" fmla="*/ 50 w 127"/>
                <a:gd name="T21" fmla="*/ 0 h 209"/>
                <a:gd name="T22" fmla="*/ 47 w 127"/>
                <a:gd name="T23" fmla="*/ 4 h 209"/>
                <a:gd name="T24" fmla="*/ 47 w 127"/>
                <a:gd name="T25" fmla="*/ 4 h 209"/>
                <a:gd name="T26" fmla="*/ 44 w 127"/>
                <a:gd name="T27" fmla="*/ 7 h 209"/>
                <a:gd name="T28" fmla="*/ 55 w 127"/>
                <a:gd name="T29" fmla="*/ 10 h 209"/>
                <a:gd name="T30" fmla="*/ 61 w 127"/>
                <a:gd name="T31" fmla="*/ 12 h 209"/>
                <a:gd name="T32" fmla="*/ 68 w 127"/>
                <a:gd name="T33" fmla="*/ 17 h 209"/>
                <a:gd name="T34" fmla="*/ 71 w 127"/>
                <a:gd name="T35" fmla="*/ 23 h 209"/>
                <a:gd name="T36" fmla="*/ 93 w 127"/>
                <a:gd name="T37" fmla="*/ 63 h 209"/>
                <a:gd name="T38" fmla="*/ 96 w 127"/>
                <a:gd name="T39" fmla="*/ 69 h 209"/>
                <a:gd name="T40" fmla="*/ 97 w 127"/>
                <a:gd name="T41" fmla="*/ 78 h 209"/>
                <a:gd name="T42" fmla="*/ 64 w 127"/>
                <a:gd name="T43" fmla="*/ 190 h 209"/>
                <a:gd name="T44" fmla="*/ 49 w 127"/>
                <a:gd name="T45" fmla="*/ 198 h 209"/>
                <a:gd name="T46" fmla="*/ 10 w 127"/>
                <a:gd name="T47" fmla="*/ 186 h 209"/>
                <a:gd name="T48" fmla="*/ 0 w 127"/>
                <a:gd name="T49" fmla="*/ 183 h 209"/>
                <a:gd name="T50" fmla="*/ 0 w 127"/>
                <a:gd name="T51" fmla="*/ 185 h 209"/>
                <a:gd name="T52" fmla="*/ 2 w 127"/>
                <a:gd name="T53" fmla="*/ 192 h 209"/>
                <a:gd name="T54" fmla="*/ 13 w 127"/>
                <a:gd name="T55" fmla="*/ 195 h 209"/>
                <a:gd name="T56" fmla="*/ 47 w 127"/>
                <a:gd name="T57" fmla="*/ 206 h 209"/>
                <a:gd name="T58" fmla="*/ 72 w 127"/>
                <a:gd name="T59" fmla="*/ 192 h 209"/>
                <a:gd name="T60" fmla="*/ 105 w 127"/>
                <a:gd name="T61" fmla="*/ 80 h 209"/>
                <a:gd name="T62" fmla="*/ 103 w 127"/>
                <a:gd name="T63" fmla="*/ 65 h 209"/>
                <a:gd name="T64" fmla="*/ 102 w 127"/>
                <a:gd name="T65" fmla="*/ 63 h 209"/>
                <a:gd name="T66" fmla="*/ 115 w 127"/>
                <a:gd name="T67" fmla="*/ 56 h 209"/>
                <a:gd name="T68" fmla="*/ 117 w 127"/>
                <a:gd name="T69" fmla="*/ 51 h 209"/>
                <a:gd name="T70" fmla="*/ 115 w 127"/>
                <a:gd name="T71" fmla="*/ 46 h 209"/>
                <a:gd name="T72" fmla="*/ 125 w 127"/>
                <a:gd name="T73" fmla="*/ 41 h 209"/>
                <a:gd name="T74" fmla="*/ 126 w 127"/>
                <a:gd name="T75" fmla="*/ 38 h 209"/>
                <a:gd name="T76" fmla="*/ 126 w 127"/>
                <a:gd name="T77" fmla="*/ 35 h 209"/>
                <a:gd name="T78" fmla="*/ 108 w 127"/>
                <a:gd name="T79" fmla="*/ 51 h 209"/>
                <a:gd name="T80" fmla="*/ 99 w 127"/>
                <a:gd name="T81" fmla="*/ 56 h 209"/>
                <a:gd name="T82" fmla="*/ 80 w 127"/>
                <a:gd name="T83" fmla="*/ 22 h 209"/>
                <a:gd name="T84" fmla="*/ 90 w 127"/>
                <a:gd name="T85" fmla="*/ 17 h 209"/>
                <a:gd name="T86" fmla="*/ 108 w 127"/>
                <a:gd name="T87" fmla="*/ 51 h 209"/>
                <a:gd name="T88" fmla="*/ 111 w 127"/>
                <a:gd name="T89" fmla="*/ 39 h 209"/>
                <a:gd name="T90" fmla="*/ 101 w 127"/>
                <a:gd name="T91" fmla="*/ 21 h 209"/>
                <a:gd name="T92" fmla="*/ 107 w 127"/>
                <a:gd name="T93" fmla="*/ 18 h 209"/>
                <a:gd name="T94" fmla="*/ 117 w 127"/>
                <a:gd name="T95" fmla="*/ 36 h 209"/>
                <a:gd name="T96" fmla="*/ 111 w 127"/>
                <a:gd name="T97" fmla="*/ 3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" h="209">
                  <a:moveTo>
                    <a:pt x="126" y="35"/>
                  </a:move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09" y="8"/>
                    <a:pt x="107" y="9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8"/>
                    <a:pt x="91" y="7"/>
                    <a:pt x="89" y="8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3" y="9"/>
                    <a:pt x="69" y="5"/>
                    <a:pt x="64" y="4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9" y="1"/>
                    <a:pt x="48" y="2"/>
                    <a:pt x="47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6" y="5"/>
                    <a:pt x="45" y="6"/>
                    <a:pt x="44" y="7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4" y="12"/>
                    <a:pt x="67" y="14"/>
                    <a:pt x="68" y="17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8" y="72"/>
                    <a:pt x="98" y="75"/>
                    <a:pt x="97" y="78"/>
                  </a:cubicBezTo>
                  <a:cubicBezTo>
                    <a:pt x="64" y="190"/>
                    <a:pt x="64" y="190"/>
                    <a:pt x="64" y="190"/>
                  </a:cubicBezTo>
                  <a:cubicBezTo>
                    <a:pt x="62" y="196"/>
                    <a:pt x="56" y="200"/>
                    <a:pt x="49" y="198"/>
                  </a:cubicBezTo>
                  <a:cubicBezTo>
                    <a:pt x="10" y="186"/>
                    <a:pt x="10" y="186"/>
                    <a:pt x="10" y="186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4"/>
                    <a:pt x="0" y="184"/>
                    <a:pt x="0" y="185"/>
                  </a:cubicBezTo>
                  <a:cubicBezTo>
                    <a:pt x="1" y="187"/>
                    <a:pt x="1" y="190"/>
                    <a:pt x="2" y="192"/>
                  </a:cubicBezTo>
                  <a:cubicBezTo>
                    <a:pt x="13" y="195"/>
                    <a:pt x="13" y="195"/>
                    <a:pt x="13" y="195"/>
                  </a:cubicBezTo>
                  <a:cubicBezTo>
                    <a:pt x="47" y="206"/>
                    <a:pt x="47" y="206"/>
                    <a:pt x="47" y="206"/>
                  </a:cubicBezTo>
                  <a:cubicBezTo>
                    <a:pt x="58" y="209"/>
                    <a:pt x="69" y="203"/>
                    <a:pt x="72" y="192"/>
                  </a:cubicBezTo>
                  <a:cubicBezTo>
                    <a:pt x="105" y="80"/>
                    <a:pt x="105" y="80"/>
                    <a:pt x="105" y="80"/>
                  </a:cubicBezTo>
                  <a:cubicBezTo>
                    <a:pt x="107" y="75"/>
                    <a:pt x="106" y="70"/>
                    <a:pt x="103" y="65"/>
                  </a:cubicBezTo>
                  <a:cubicBezTo>
                    <a:pt x="102" y="63"/>
                    <a:pt x="102" y="63"/>
                    <a:pt x="102" y="63"/>
                  </a:cubicBezTo>
                  <a:cubicBezTo>
                    <a:pt x="115" y="56"/>
                    <a:pt x="115" y="56"/>
                    <a:pt x="115" y="56"/>
                  </a:cubicBezTo>
                  <a:cubicBezTo>
                    <a:pt x="117" y="55"/>
                    <a:pt x="118" y="52"/>
                    <a:pt x="117" y="51"/>
                  </a:cubicBezTo>
                  <a:cubicBezTo>
                    <a:pt x="115" y="46"/>
                    <a:pt x="115" y="46"/>
                    <a:pt x="115" y="46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5" y="40"/>
                    <a:pt x="126" y="40"/>
                    <a:pt x="126" y="38"/>
                  </a:cubicBezTo>
                  <a:cubicBezTo>
                    <a:pt x="127" y="37"/>
                    <a:pt x="127" y="36"/>
                    <a:pt x="126" y="35"/>
                  </a:cubicBezTo>
                  <a:close/>
                  <a:moveTo>
                    <a:pt x="108" y="51"/>
                  </a:moveTo>
                  <a:cubicBezTo>
                    <a:pt x="99" y="56"/>
                    <a:pt x="99" y="56"/>
                    <a:pt x="99" y="56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90" y="17"/>
                    <a:pt x="90" y="17"/>
                    <a:pt x="90" y="17"/>
                  </a:cubicBezTo>
                  <a:cubicBezTo>
                    <a:pt x="108" y="51"/>
                    <a:pt x="108" y="51"/>
                    <a:pt x="108" y="51"/>
                  </a:cubicBezTo>
                  <a:close/>
                  <a:moveTo>
                    <a:pt x="111" y="39"/>
                  </a:moveTo>
                  <a:cubicBezTo>
                    <a:pt x="101" y="21"/>
                    <a:pt x="101" y="21"/>
                    <a:pt x="101" y="21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17" y="36"/>
                    <a:pt x="117" y="36"/>
                    <a:pt x="117" y="36"/>
                  </a:cubicBezTo>
                  <a:lnTo>
                    <a:pt x="111" y="39"/>
                  </a:ln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9" name="Freeform 2892">
              <a:extLst>
                <a:ext uri="{FF2B5EF4-FFF2-40B4-BE49-F238E27FC236}">
                  <a16:creationId xmlns:a16="http://schemas.microsoft.com/office/drawing/2014/main" id="{5424D7FB-3C85-9576-2EBE-DE93A5977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263" y="881062"/>
              <a:ext cx="69850" cy="57150"/>
            </a:xfrm>
            <a:custGeom>
              <a:avLst/>
              <a:gdLst>
                <a:gd name="T0" fmla="*/ 50 w 51"/>
                <a:gd name="T1" fmla="*/ 28 h 42"/>
                <a:gd name="T2" fmla="*/ 39 w 51"/>
                <a:gd name="T3" fmla="*/ 8 h 42"/>
                <a:gd name="T4" fmla="*/ 34 w 51"/>
                <a:gd name="T5" fmla="*/ 4 h 42"/>
                <a:gd name="T6" fmla="*/ 29 w 51"/>
                <a:gd name="T7" fmla="*/ 3 h 42"/>
                <a:gd name="T8" fmla="*/ 19 w 51"/>
                <a:gd name="T9" fmla="*/ 0 h 42"/>
                <a:gd name="T10" fmla="*/ 14 w 51"/>
                <a:gd name="T11" fmla="*/ 7 h 42"/>
                <a:gd name="T12" fmla="*/ 24 w 51"/>
                <a:gd name="T13" fmla="*/ 10 h 42"/>
                <a:gd name="T14" fmla="*/ 31 w 51"/>
                <a:gd name="T15" fmla="*/ 12 h 42"/>
                <a:gd name="T16" fmla="*/ 32 w 51"/>
                <a:gd name="T17" fmla="*/ 12 h 42"/>
                <a:gd name="T18" fmla="*/ 43 w 51"/>
                <a:gd name="T19" fmla="*/ 32 h 42"/>
                <a:gd name="T20" fmla="*/ 43 w 51"/>
                <a:gd name="T21" fmla="*/ 33 h 42"/>
                <a:gd name="T22" fmla="*/ 41 w 51"/>
                <a:gd name="T23" fmla="*/ 33 h 42"/>
                <a:gd name="T24" fmla="*/ 14 w 51"/>
                <a:gd name="T25" fmla="*/ 25 h 42"/>
                <a:gd name="T26" fmla="*/ 4 w 51"/>
                <a:gd name="T27" fmla="*/ 22 h 42"/>
                <a:gd name="T28" fmla="*/ 0 w 51"/>
                <a:gd name="T29" fmla="*/ 29 h 42"/>
                <a:gd name="T30" fmla="*/ 10 w 51"/>
                <a:gd name="T31" fmla="*/ 32 h 42"/>
                <a:gd name="T32" fmla="*/ 39 w 51"/>
                <a:gd name="T33" fmla="*/ 41 h 42"/>
                <a:gd name="T34" fmla="*/ 49 w 51"/>
                <a:gd name="T35" fmla="*/ 38 h 42"/>
                <a:gd name="T36" fmla="*/ 50 w 51"/>
                <a:gd name="T37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42">
                  <a:moveTo>
                    <a:pt x="50" y="28"/>
                  </a:moveTo>
                  <a:cubicBezTo>
                    <a:pt x="39" y="8"/>
                    <a:pt x="39" y="8"/>
                    <a:pt x="39" y="8"/>
                  </a:cubicBezTo>
                  <a:cubicBezTo>
                    <a:pt x="38" y="6"/>
                    <a:pt x="36" y="5"/>
                    <a:pt x="34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2"/>
                    <a:pt x="16" y="4"/>
                    <a:pt x="14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3"/>
                    <a:pt x="43" y="33"/>
                  </a:cubicBezTo>
                  <a:cubicBezTo>
                    <a:pt x="42" y="33"/>
                    <a:pt x="42" y="34"/>
                    <a:pt x="41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5"/>
                    <a:pt x="1" y="27"/>
                    <a:pt x="0" y="29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3" y="42"/>
                    <a:pt x="46" y="41"/>
                    <a:pt x="49" y="38"/>
                  </a:cubicBezTo>
                  <a:cubicBezTo>
                    <a:pt x="51" y="35"/>
                    <a:pt x="51" y="31"/>
                    <a:pt x="50" y="28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0" name="Freeform 2893">
              <a:extLst>
                <a:ext uri="{FF2B5EF4-FFF2-40B4-BE49-F238E27FC236}">
                  <a16:creationId xmlns:a16="http://schemas.microsoft.com/office/drawing/2014/main" id="{5CFB767F-C044-11A0-C5ED-41D65B553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926" y="963612"/>
              <a:ext cx="115888" cy="146050"/>
            </a:xfrm>
            <a:custGeom>
              <a:avLst/>
              <a:gdLst>
                <a:gd name="T0" fmla="*/ 83 w 85"/>
                <a:gd name="T1" fmla="*/ 3 h 107"/>
                <a:gd name="T2" fmla="*/ 78 w 85"/>
                <a:gd name="T3" fmla="*/ 1 h 107"/>
                <a:gd name="T4" fmla="*/ 53 w 85"/>
                <a:gd name="T5" fmla="*/ 15 h 107"/>
                <a:gd name="T6" fmla="*/ 20 w 85"/>
                <a:gd name="T7" fmla="*/ 5 h 107"/>
                <a:gd name="T8" fmla="*/ 11 w 85"/>
                <a:gd name="T9" fmla="*/ 2 h 107"/>
                <a:gd name="T10" fmla="*/ 8 w 85"/>
                <a:gd name="T11" fmla="*/ 10 h 107"/>
                <a:gd name="T12" fmla="*/ 18 w 85"/>
                <a:gd name="T13" fmla="*/ 13 h 107"/>
                <a:gd name="T14" fmla="*/ 48 w 85"/>
                <a:gd name="T15" fmla="*/ 22 h 107"/>
                <a:gd name="T16" fmla="*/ 34 w 85"/>
                <a:gd name="T17" fmla="*/ 71 h 107"/>
                <a:gd name="T18" fmla="*/ 10 w 85"/>
                <a:gd name="T19" fmla="*/ 64 h 107"/>
                <a:gd name="T20" fmla="*/ 1 w 85"/>
                <a:gd name="T21" fmla="*/ 61 h 107"/>
                <a:gd name="T22" fmla="*/ 1 w 85"/>
                <a:gd name="T23" fmla="*/ 64 h 107"/>
                <a:gd name="T24" fmla="*/ 0 w 85"/>
                <a:gd name="T25" fmla="*/ 67 h 107"/>
                <a:gd name="T26" fmla="*/ 1 w 85"/>
                <a:gd name="T27" fmla="*/ 70 h 107"/>
                <a:gd name="T28" fmla="*/ 10 w 85"/>
                <a:gd name="T29" fmla="*/ 72 h 107"/>
                <a:gd name="T30" fmla="*/ 34 w 85"/>
                <a:gd name="T31" fmla="*/ 79 h 107"/>
                <a:gd name="T32" fmla="*/ 47 w 85"/>
                <a:gd name="T33" fmla="*/ 105 h 107"/>
                <a:gd name="T34" fmla="*/ 50 w 85"/>
                <a:gd name="T35" fmla="*/ 107 h 107"/>
                <a:gd name="T36" fmla="*/ 53 w 85"/>
                <a:gd name="T37" fmla="*/ 106 h 107"/>
                <a:gd name="T38" fmla="*/ 54 w 85"/>
                <a:gd name="T39" fmla="*/ 101 h 107"/>
                <a:gd name="T40" fmla="*/ 41 w 85"/>
                <a:gd name="T41" fmla="*/ 76 h 107"/>
                <a:gd name="T42" fmla="*/ 57 w 85"/>
                <a:gd name="T43" fmla="*/ 22 h 107"/>
                <a:gd name="T44" fmla="*/ 82 w 85"/>
                <a:gd name="T45" fmla="*/ 8 h 107"/>
                <a:gd name="T46" fmla="*/ 83 w 85"/>
                <a:gd name="T47" fmla="*/ 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5" h="107">
                  <a:moveTo>
                    <a:pt x="83" y="3"/>
                  </a:moveTo>
                  <a:cubicBezTo>
                    <a:pt x="82" y="1"/>
                    <a:pt x="80" y="0"/>
                    <a:pt x="78" y="1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5"/>
                    <a:pt x="9" y="8"/>
                    <a:pt x="8" y="10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2"/>
                    <a:pt x="1" y="63"/>
                    <a:pt x="1" y="64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8"/>
                    <a:pt x="0" y="69"/>
                    <a:pt x="1" y="70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48" y="106"/>
                    <a:pt x="49" y="106"/>
                    <a:pt x="50" y="107"/>
                  </a:cubicBezTo>
                  <a:cubicBezTo>
                    <a:pt x="51" y="107"/>
                    <a:pt x="52" y="107"/>
                    <a:pt x="53" y="106"/>
                  </a:cubicBezTo>
                  <a:cubicBezTo>
                    <a:pt x="55" y="105"/>
                    <a:pt x="56" y="103"/>
                    <a:pt x="54" y="101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4" y="7"/>
                    <a:pt x="85" y="5"/>
                    <a:pt x="83" y="3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" name="Freeform 2894">
              <a:extLst>
                <a:ext uri="{FF2B5EF4-FFF2-40B4-BE49-F238E27FC236}">
                  <a16:creationId xmlns:a16="http://schemas.microsoft.com/office/drawing/2014/main" id="{E5BFCA8E-A859-BF69-8B18-77601539A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3" y="914400"/>
              <a:ext cx="3175" cy="3175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2 w 2"/>
                <a:gd name="T5" fmla="*/ 1 h 2"/>
                <a:gd name="T6" fmla="*/ 0 w 2"/>
                <a:gd name="T7" fmla="*/ 0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2" y="2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72" name="Группа 471">
            <a:extLst>
              <a:ext uri="{FF2B5EF4-FFF2-40B4-BE49-F238E27FC236}">
                <a16:creationId xmlns:a16="http://schemas.microsoft.com/office/drawing/2014/main" id="{2F28B989-7239-7787-2A77-27153F19DED4}"/>
              </a:ext>
            </a:extLst>
          </p:cNvPr>
          <p:cNvGrpSpPr>
            <a:grpSpLocks noChangeAspect="1"/>
          </p:cNvGrpSpPr>
          <p:nvPr/>
        </p:nvGrpSpPr>
        <p:grpSpPr>
          <a:xfrm>
            <a:off x="4907316" y="4221655"/>
            <a:ext cx="495044" cy="625631"/>
            <a:chOff x="1797051" y="3789363"/>
            <a:chExt cx="636587" cy="803275"/>
          </a:xfrm>
        </p:grpSpPr>
        <p:sp>
          <p:nvSpPr>
            <p:cNvPr id="473" name="Freeform 2823">
              <a:extLst>
                <a:ext uri="{FF2B5EF4-FFF2-40B4-BE49-F238E27FC236}">
                  <a16:creationId xmlns:a16="http://schemas.microsoft.com/office/drawing/2014/main" id="{E8E2D522-634F-82DB-2E62-6EA95682F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4030663"/>
              <a:ext cx="371475" cy="369888"/>
            </a:xfrm>
            <a:custGeom>
              <a:avLst/>
              <a:gdLst>
                <a:gd name="T0" fmla="*/ 275 w 275"/>
                <a:gd name="T1" fmla="*/ 208 h 273"/>
                <a:gd name="T2" fmla="*/ 275 w 275"/>
                <a:gd name="T3" fmla="*/ 215 h 273"/>
                <a:gd name="T4" fmla="*/ 265 w 275"/>
                <a:gd name="T5" fmla="*/ 219 h 273"/>
                <a:gd name="T6" fmla="*/ 158 w 275"/>
                <a:gd name="T7" fmla="*/ 264 h 273"/>
                <a:gd name="T8" fmla="*/ 155 w 275"/>
                <a:gd name="T9" fmla="*/ 266 h 273"/>
                <a:gd name="T10" fmla="*/ 149 w 275"/>
                <a:gd name="T11" fmla="*/ 268 h 273"/>
                <a:gd name="T12" fmla="*/ 138 w 275"/>
                <a:gd name="T13" fmla="*/ 273 h 273"/>
                <a:gd name="T14" fmla="*/ 0 w 275"/>
                <a:gd name="T15" fmla="*/ 168 h 273"/>
                <a:gd name="T16" fmla="*/ 4 w 275"/>
                <a:gd name="T17" fmla="*/ 158 h 273"/>
                <a:gd name="T18" fmla="*/ 6 w 275"/>
                <a:gd name="T19" fmla="*/ 153 h 273"/>
                <a:gd name="T20" fmla="*/ 10 w 275"/>
                <a:gd name="T21" fmla="*/ 142 h 273"/>
                <a:gd name="T22" fmla="*/ 59 w 275"/>
                <a:gd name="T23" fmla="*/ 10 h 273"/>
                <a:gd name="T24" fmla="*/ 63 w 275"/>
                <a:gd name="T25" fmla="*/ 0 h 273"/>
                <a:gd name="T26" fmla="*/ 67 w 275"/>
                <a:gd name="T27" fmla="*/ 0 h 273"/>
                <a:gd name="T28" fmla="*/ 71 w 275"/>
                <a:gd name="T29" fmla="*/ 0 h 273"/>
                <a:gd name="T30" fmla="*/ 72 w 275"/>
                <a:gd name="T31" fmla="*/ 0 h 273"/>
                <a:gd name="T32" fmla="*/ 78 w 275"/>
                <a:gd name="T33" fmla="*/ 0 h 273"/>
                <a:gd name="T34" fmla="*/ 133 w 275"/>
                <a:gd name="T35" fmla="*/ 10 h 273"/>
                <a:gd name="T36" fmla="*/ 141 w 275"/>
                <a:gd name="T37" fmla="*/ 14 h 273"/>
                <a:gd name="T38" fmla="*/ 203 w 275"/>
                <a:gd name="T39" fmla="*/ 50 h 273"/>
                <a:gd name="T40" fmla="*/ 212 w 275"/>
                <a:gd name="T41" fmla="*/ 58 h 273"/>
                <a:gd name="T42" fmla="*/ 228 w 275"/>
                <a:gd name="T43" fmla="*/ 76 h 273"/>
                <a:gd name="T44" fmla="*/ 231 w 275"/>
                <a:gd name="T45" fmla="*/ 80 h 273"/>
                <a:gd name="T46" fmla="*/ 232 w 275"/>
                <a:gd name="T47" fmla="*/ 81 h 273"/>
                <a:gd name="T48" fmla="*/ 249 w 275"/>
                <a:gd name="T49" fmla="*/ 107 h 273"/>
                <a:gd name="T50" fmla="*/ 250 w 275"/>
                <a:gd name="T51" fmla="*/ 108 h 273"/>
                <a:gd name="T52" fmla="*/ 252 w 275"/>
                <a:gd name="T53" fmla="*/ 113 h 273"/>
                <a:gd name="T54" fmla="*/ 275 w 275"/>
                <a:gd name="T55" fmla="*/ 20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5" h="273">
                  <a:moveTo>
                    <a:pt x="275" y="208"/>
                  </a:moveTo>
                  <a:cubicBezTo>
                    <a:pt x="275" y="210"/>
                    <a:pt x="275" y="212"/>
                    <a:pt x="275" y="215"/>
                  </a:cubicBezTo>
                  <a:cubicBezTo>
                    <a:pt x="265" y="219"/>
                    <a:pt x="265" y="219"/>
                    <a:pt x="265" y="219"/>
                  </a:cubicBezTo>
                  <a:cubicBezTo>
                    <a:pt x="158" y="264"/>
                    <a:pt x="158" y="264"/>
                    <a:pt x="158" y="264"/>
                  </a:cubicBezTo>
                  <a:cubicBezTo>
                    <a:pt x="155" y="266"/>
                    <a:pt x="155" y="266"/>
                    <a:pt x="155" y="266"/>
                  </a:cubicBezTo>
                  <a:cubicBezTo>
                    <a:pt x="149" y="268"/>
                    <a:pt x="149" y="268"/>
                    <a:pt x="149" y="268"/>
                  </a:cubicBezTo>
                  <a:cubicBezTo>
                    <a:pt x="138" y="273"/>
                    <a:pt x="138" y="273"/>
                    <a:pt x="138" y="273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6" y="153"/>
                    <a:pt x="6" y="153"/>
                    <a:pt x="6" y="153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4" y="0"/>
                    <a:pt x="66" y="0"/>
                    <a:pt x="67" y="0"/>
                  </a:cubicBezTo>
                  <a:cubicBezTo>
                    <a:pt x="69" y="0"/>
                    <a:pt x="70" y="0"/>
                    <a:pt x="71" y="0"/>
                  </a:cubicBezTo>
                  <a:cubicBezTo>
                    <a:pt x="71" y="0"/>
                    <a:pt x="71" y="0"/>
                    <a:pt x="72" y="0"/>
                  </a:cubicBezTo>
                  <a:cubicBezTo>
                    <a:pt x="74" y="0"/>
                    <a:pt x="76" y="0"/>
                    <a:pt x="78" y="0"/>
                  </a:cubicBezTo>
                  <a:cubicBezTo>
                    <a:pt x="97" y="1"/>
                    <a:pt x="115" y="5"/>
                    <a:pt x="133" y="10"/>
                  </a:cubicBezTo>
                  <a:cubicBezTo>
                    <a:pt x="136" y="11"/>
                    <a:pt x="139" y="12"/>
                    <a:pt x="141" y="14"/>
                  </a:cubicBezTo>
                  <a:cubicBezTo>
                    <a:pt x="164" y="22"/>
                    <a:pt x="185" y="35"/>
                    <a:pt x="203" y="50"/>
                  </a:cubicBezTo>
                  <a:cubicBezTo>
                    <a:pt x="206" y="53"/>
                    <a:pt x="209" y="56"/>
                    <a:pt x="212" y="58"/>
                  </a:cubicBezTo>
                  <a:cubicBezTo>
                    <a:pt x="217" y="64"/>
                    <a:pt x="223" y="70"/>
                    <a:pt x="228" y="76"/>
                  </a:cubicBezTo>
                  <a:cubicBezTo>
                    <a:pt x="229" y="77"/>
                    <a:pt x="230" y="78"/>
                    <a:pt x="231" y="80"/>
                  </a:cubicBezTo>
                  <a:cubicBezTo>
                    <a:pt x="231" y="80"/>
                    <a:pt x="232" y="81"/>
                    <a:pt x="232" y="81"/>
                  </a:cubicBezTo>
                  <a:cubicBezTo>
                    <a:pt x="238" y="89"/>
                    <a:pt x="244" y="98"/>
                    <a:pt x="249" y="107"/>
                  </a:cubicBezTo>
                  <a:cubicBezTo>
                    <a:pt x="249" y="107"/>
                    <a:pt x="250" y="108"/>
                    <a:pt x="250" y="108"/>
                  </a:cubicBezTo>
                  <a:cubicBezTo>
                    <a:pt x="251" y="110"/>
                    <a:pt x="252" y="112"/>
                    <a:pt x="252" y="113"/>
                  </a:cubicBezTo>
                  <a:cubicBezTo>
                    <a:pt x="267" y="142"/>
                    <a:pt x="275" y="174"/>
                    <a:pt x="275" y="208"/>
                  </a:cubicBezTo>
                  <a:close/>
                </a:path>
              </a:pathLst>
            </a:custGeom>
            <a:solidFill>
              <a:srgbClr val="FFC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4" name="Freeform 2824">
              <a:extLst>
                <a:ext uri="{FF2B5EF4-FFF2-40B4-BE49-F238E27FC236}">
                  <a16:creationId xmlns:a16="http://schemas.microsoft.com/office/drawing/2014/main" id="{F980E08E-898C-15D1-4219-5986AF750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751" y="4433888"/>
              <a:ext cx="98425" cy="115888"/>
            </a:xfrm>
            <a:custGeom>
              <a:avLst/>
              <a:gdLst>
                <a:gd name="T0" fmla="*/ 72 w 72"/>
                <a:gd name="T1" fmla="*/ 14 h 85"/>
                <a:gd name="T2" fmla="*/ 23 w 72"/>
                <a:gd name="T3" fmla="*/ 77 h 85"/>
                <a:gd name="T4" fmla="*/ 17 w 72"/>
                <a:gd name="T5" fmla="*/ 85 h 85"/>
                <a:gd name="T6" fmla="*/ 17 w 72"/>
                <a:gd name="T7" fmla="*/ 85 h 85"/>
                <a:gd name="T8" fmla="*/ 15 w 72"/>
                <a:gd name="T9" fmla="*/ 84 h 85"/>
                <a:gd name="T10" fmla="*/ 11 w 72"/>
                <a:gd name="T11" fmla="*/ 81 h 85"/>
                <a:gd name="T12" fmla="*/ 1 w 72"/>
                <a:gd name="T13" fmla="*/ 74 h 85"/>
                <a:gd name="T14" fmla="*/ 0 w 72"/>
                <a:gd name="T15" fmla="*/ 73 h 85"/>
                <a:gd name="T16" fmla="*/ 0 w 72"/>
                <a:gd name="T17" fmla="*/ 73 h 85"/>
                <a:gd name="T18" fmla="*/ 1 w 72"/>
                <a:gd name="T19" fmla="*/ 70 h 85"/>
                <a:gd name="T20" fmla="*/ 1 w 72"/>
                <a:gd name="T21" fmla="*/ 70 h 85"/>
                <a:gd name="T22" fmla="*/ 5 w 72"/>
                <a:gd name="T23" fmla="*/ 65 h 85"/>
                <a:gd name="T24" fmla="*/ 9 w 72"/>
                <a:gd name="T25" fmla="*/ 60 h 85"/>
                <a:gd name="T26" fmla="*/ 15 w 72"/>
                <a:gd name="T27" fmla="*/ 52 h 85"/>
                <a:gd name="T28" fmla="*/ 54 w 72"/>
                <a:gd name="T29" fmla="*/ 0 h 85"/>
                <a:gd name="T30" fmla="*/ 62 w 72"/>
                <a:gd name="T31" fmla="*/ 6 h 85"/>
                <a:gd name="T32" fmla="*/ 62 w 72"/>
                <a:gd name="T33" fmla="*/ 6 h 85"/>
                <a:gd name="T34" fmla="*/ 66 w 72"/>
                <a:gd name="T35" fmla="*/ 10 h 85"/>
                <a:gd name="T36" fmla="*/ 66 w 72"/>
                <a:gd name="T37" fmla="*/ 10 h 85"/>
                <a:gd name="T38" fmla="*/ 66 w 72"/>
                <a:gd name="T39" fmla="*/ 10 h 85"/>
                <a:gd name="T40" fmla="*/ 72 w 72"/>
                <a:gd name="T41" fmla="*/ 1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85">
                  <a:moveTo>
                    <a:pt x="72" y="14"/>
                  </a:moveTo>
                  <a:cubicBezTo>
                    <a:pt x="23" y="77"/>
                    <a:pt x="23" y="77"/>
                    <a:pt x="23" y="77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6" y="84"/>
                    <a:pt x="16" y="84"/>
                    <a:pt x="15" y="84"/>
                  </a:cubicBezTo>
                  <a:cubicBezTo>
                    <a:pt x="14" y="83"/>
                    <a:pt x="12" y="82"/>
                    <a:pt x="11" y="81"/>
                  </a:cubicBezTo>
                  <a:cubicBezTo>
                    <a:pt x="8" y="79"/>
                    <a:pt x="4" y="76"/>
                    <a:pt x="1" y="74"/>
                  </a:cubicBezTo>
                  <a:cubicBezTo>
                    <a:pt x="1" y="73"/>
                    <a:pt x="1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1"/>
                    <a:pt x="1" y="71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72" y="14"/>
                  </a:lnTo>
                  <a:close/>
                </a:path>
              </a:pathLst>
            </a:custGeom>
            <a:solidFill>
              <a:srgbClr val="FFC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5" name="Freeform 2825">
              <a:extLst>
                <a:ext uri="{FF2B5EF4-FFF2-40B4-BE49-F238E27FC236}">
                  <a16:creationId xmlns:a16="http://schemas.microsoft.com/office/drawing/2014/main" id="{DB186BA9-7595-AC09-9397-0B9160D24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5488" y="4225925"/>
              <a:ext cx="234950" cy="214313"/>
            </a:xfrm>
            <a:custGeom>
              <a:avLst/>
              <a:gdLst>
                <a:gd name="T0" fmla="*/ 27 w 148"/>
                <a:gd name="T1" fmla="*/ 0 h 135"/>
                <a:gd name="T2" fmla="*/ 0 w 148"/>
                <a:gd name="T3" fmla="*/ 31 h 135"/>
                <a:gd name="T4" fmla="*/ 121 w 148"/>
                <a:gd name="T5" fmla="*/ 135 h 135"/>
                <a:gd name="T6" fmla="*/ 148 w 148"/>
                <a:gd name="T7" fmla="*/ 103 h 135"/>
                <a:gd name="T8" fmla="*/ 27 w 148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35">
                  <a:moveTo>
                    <a:pt x="27" y="0"/>
                  </a:moveTo>
                  <a:lnTo>
                    <a:pt x="0" y="31"/>
                  </a:lnTo>
                  <a:lnTo>
                    <a:pt x="121" y="135"/>
                  </a:lnTo>
                  <a:lnTo>
                    <a:pt x="148" y="103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C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6" name="Freeform 2826">
              <a:extLst>
                <a:ext uri="{FF2B5EF4-FFF2-40B4-BE49-F238E27FC236}">
                  <a16:creationId xmlns:a16="http://schemas.microsoft.com/office/drawing/2014/main" id="{27AE395F-D3F7-6CEC-7FE4-2E17C2D103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7551" y="4221163"/>
              <a:ext cx="247650" cy="227013"/>
            </a:xfrm>
            <a:custGeom>
              <a:avLst/>
              <a:gdLst>
                <a:gd name="T0" fmla="*/ 182 w 183"/>
                <a:gd name="T1" fmla="*/ 123 h 167"/>
                <a:gd name="T2" fmla="*/ 176 w 183"/>
                <a:gd name="T3" fmla="*/ 112 h 167"/>
                <a:gd name="T4" fmla="*/ 66 w 183"/>
                <a:gd name="T5" fmla="*/ 19 h 167"/>
                <a:gd name="T6" fmla="*/ 55 w 183"/>
                <a:gd name="T7" fmla="*/ 10 h 167"/>
                <a:gd name="T8" fmla="*/ 50 w 183"/>
                <a:gd name="T9" fmla="*/ 6 h 167"/>
                <a:gd name="T10" fmla="*/ 34 w 183"/>
                <a:gd name="T11" fmla="*/ 1 h 167"/>
                <a:gd name="T12" fmla="*/ 22 w 183"/>
                <a:gd name="T13" fmla="*/ 8 h 167"/>
                <a:gd name="T14" fmla="*/ 7 w 183"/>
                <a:gd name="T15" fmla="*/ 26 h 167"/>
                <a:gd name="T16" fmla="*/ 10 w 183"/>
                <a:gd name="T17" fmla="*/ 54 h 167"/>
                <a:gd name="T18" fmla="*/ 14 w 183"/>
                <a:gd name="T19" fmla="*/ 58 h 167"/>
                <a:gd name="T20" fmla="*/ 25 w 183"/>
                <a:gd name="T21" fmla="*/ 67 h 167"/>
                <a:gd name="T22" fmla="*/ 135 w 183"/>
                <a:gd name="T23" fmla="*/ 160 h 167"/>
                <a:gd name="T24" fmla="*/ 163 w 183"/>
                <a:gd name="T25" fmla="*/ 158 h 167"/>
                <a:gd name="T26" fmla="*/ 167 w 183"/>
                <a:gd name="T27" fmla="*/ 153 h 167"/>
                <a:gd name="T28" fmla="*/ 167 w 183"/>
                <a:gd name="T29" fmla="*/ 153 h 167"/>
                <a:gd name="T30" fmla="*/ 174 w 183"/>
                <a:gd name="T31" fmla="*/ 145 h 167"/>
                <a:gd name="T32" fmla="*/ 174 w 183"/>
                <a:gd name="T33" fmla="*/ 145 h 167"/>
                <a:gd name="T34" fmla="*/ 178 w 183"/>
                <a:gd name="T35" fmla="*/ 140 h 167"/>
                <a:gd name="T36" fmla="*/ 182 w 183"/>
                <a:gd name="T37" fmla="*/ 123 h 167"/>
                <a:gd name="T38" fmla="*/ 170 w 183"/>
                <a:gd name="T39" fmla="*/ 134 h 167"/>
                <a:gd name="T40" fmla="*/ 155 w 183"/>
                <a:gd name="T41" fmla="*/ 151 h 167"/>
                <a:gd name="T42" fmla="*/ 141 w 183"/>
                <a:gd name="T43" fmla="*/ 153 h 167"/>
                <a:gd name="T44" fmla="*/ 30 w 183"/>
                <a:gd name="T45" fmla="*/ 59 h 167"/>
                <a:gd name="T46" fmla="*/ 20 w 183"/>
                <a:gd name="T47" fmla="*/ 50 h 167"/>
                <a:gd name="T48" fmla="*/ 16 w 183"/>
                <a:gd name="T49" fmla="*/ 46 h 167"/>
                <a:gd name="T50" fmla="*/ 15 w 183"/>
                <a:gd name="T51" fmla="*/ 32 h 167"/>
                <a:gd name="T52" fmla="*/ 28 w 183"/>
                <a:gd name="T53" fmla="*/ 17 h 167"/>
                <a:gd name="T54" fmla="*/ 30 w 183"/>
                <a:gd name="T55" fmla="*/ 15 h 167"/>
                <a:gd name="T56" fmla="*/ 44 w 183"/>
                <a:gd name="T57" fmla="*/ 13 h 167"/>
                <a:gd name="T58" fmla="*/ 48 w 183"/>
                <a:gd name="T59" fmla="*/ 17 h 167"/>
                <a:gd name="T60" fmla="*/ 58 w 183"/>
                <a:gd name="T61" fmla="*/ 26 h 167"/>
                <a:gd name="T62" fmla="*/ 169 w 183"/>
                <a:gd name="T63" fmla="*/ 120 h 167"/>
                <a:gd name="T64" fmla="*/ 173 w 183"/>
                <a:gd name="T65" fmla="*/ 127 h 167"/>
                <a:gd name="T66" fmla="*/ 170 w 183"/>
                <a:gd name="T67" fmla="*/ 13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3" h="167">
                  <a:moveTo>
                    <a:pt x="182" y="123"/>
                  </a:moveTo>
                  <a:cubicBezTo>
                    <a:pt x="181" y="119"/>
                    <a:pt x="179" y="115"/>
                    <a:pt x="176" y="112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6" y="2"/>
                    <a:pt x="40" y="0"/>
                    <a:pt x="34" y="1"/>
                  </a:cubicBezTo>
                  <a:cubicBezTo>
                    <a:pt x="30" y="2"/>
                    <a:pt x="25" y="5"/>
                    <a:pt x="22" y="8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0" y="34"/>
                    <a:pt x="1" y="47"/>
                    <a:pt x="10" y="54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135" y="160"/>
                    <a:pt x="135" y="160"/>
                    <a:pt x="135" y="160"/>
                  </a:cubicBezTo>
                  <a:cubicBezTo>
                    <a:pt x="143" y="167"/>
                    <a:pt x="156" y="166"/>
                    <a:pt x="163" y="158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78" y="140"/>
                    <a:pt x="178" y="140"/>
                    <a:pt x="178" y="140"/>
                  </a:cubicBezTo>
                  <a:cubicBezTo>
                    <a:pt x="182" y="135"/>
                    <a:pt x="183" y="129"/>
                    <a:pt x="182" y="123"/>
                  </a:cubicBezTo>
                  <a:close/>
                  <a:moveTo>
                    <a:pt x="170" y="134"/>
                  </a:moveTo>
                  <a:cubicBezTo>
                    <a:pt x="155" y="151"/>
                    <a:pt x="155" y="151"/>
                    <a:pt x="155" y="151"/>
                  </a:cubicBezTo>
                  <a:cubicBezTo>
                    <a:pt x="152" y="156"/>
                    <a:pt x="146" y="156"/>
                    <a:pt x="141" y="153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2" y="43"/>
                    <a:pt x="11" y="37"/>
                    <a:pt x="15" y="32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4" y="10"/>
                    <a:pt x="40" y="10"/>
                    <a:pt x="44" y="13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169" y="120"/>
                    <a:pt x="169" y="120"/>
                    <a:pt x="169" y="120"/>
                  </a:cubicBezTo>
                  <a:cubicBezTo>
                    <a:pt x="172" y="122"/>
                    <a:pt x="173" y="124"/>
                    <a:pt x="173" y="127"/>
                  </a:cubicBezTo>
                  <a:cubicBezTo>
                    <a:pt x="173" y="130"/>
                    <a:pt x="172" y="132"/>
                    <a:pt x="170" y="134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7" name="Freeform 2827">
              <a:extLst>
                <a:ext uri="{FF2B5EF4-FFF2-40B4-BE49-F238E27FC236}">
                  <a16:creationId xmlns:a16="http://schemas.microsoft.com/office/drawing/2014/main" id="{A47FB252-F9C0-6FEE-C0E0-0708305CB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4405313"/>
              <a:ext cx="234950" cy="114300"/>
            </a:xfrm>
            <a:custGeom>
              <a:avLst/>
              <a:gdLst>
                <a:gd name="T0" fmla="*/ 2 w 174"/>
                <a:gd name="T1" fmla="*/ 30 h 84"/>
                <a:gd name="T2" fmla="*/ 9 w 174"/>
                <a:gd name="T3" fmla="*/ 29 h 84"/>
                <a:gd name="T4" fmla="*/ 23 w 174"/>
                <a:gd name="T5" fmla="*/ 12 h 84"/>
                <a:gd name="T6" fmla="*/ 127 w 174"/>
                <a:gd name="T7" fmla="*/ 82 h 84"/>
                <a:gd name="T8" fmla="*/ 133 w 174"/>
                <a:gd name="T9" fmla="*/ 81 h 84"/>
                <a:gd name="T10" fmla="*/ 172 w 174"/>
                <a:gd name="T11" fmla="*/ 35 h 84"/>
                <a:gd name="T12" fmla="*/ 172 w 174"/>
                <a:gd name="T13" fmla="*/ 28 h 84"/>
                <a:gd name="T14" fmla="*/ 150 w 174"/>
                <a:gd name="T15" fmla="*/ 9 h 84"/>
                <a:gd name="T16" fmla="*/ 143 w 174"/>
                <a:gd name="T17" fmla="*/ 10 h 84"/>
                <a:gd name="T18" fmla="*/ 143 w 174"/>
                <a:gd name="T19" fmla="*/ 17 h 84"/>
                <a:gd name="T20" fmla="*/ 162 w 174"/>
                <a:gd name="T21" fmla="*/ 33 h 84"/>
                <a:gd name="T22" fmla="*/ 129 w 174"/>
                <a:gd name="T23" fmla="*/ 72 h 84"/>
                <a:gd name="T24" fmla="*/ 25 w 174"/>
                <a:gd name="T25" fmla="*/ 2 h 84"/>
                <a:gd name="T26" fmla="*/ 19 w 174"/>
                <a:gd name="T27" fmla="*/ 3 h 84"/>
                <a:gd name="T28" fmla="*/ 2 w 174"/>
                <a:gd name="T29" fmla="*/ 23 h 84"/>
                <a:gd name="T30" fmla="*/ 2 w 174"/>
                <a:gd name="T31" fmla="*/ 3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4" h="84">
                  <a:moveTo>
                    <a:pt x="2" y="30"/>
                  </a:moveTo>
                  <a:cubicBezTo>
                    <a:pt x="5" y="31"/>
                    <a:pt x="7" y="31"/>
                    <a:pt x="9" y="2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127" y="82"/>
                    <a:pt x="127" y="82"/>
                    <a:pt x="127" y="82"/>
                  </a:cubicBezTo>
                  <a:cubicBezTo>
                    <a:pt x="129" y="84"/>
                    <a:pt x="132" y="83"/>
                    <a:pt x="133" y="8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4" y="33"/>
                    <a:pt x="174" y="30"/>
                    <a:pt x="172" y="28"/>
                  </a:cubicBezTo>
                  <a:cubicBezTo>
                    <a:pt x="150" y="9"/>
                    <a:pt x="150" y="9"/>
                    <a:pt x="150" y="9"/>
                  </a:cubicBezTo>
                  <a:cubicBezTo>
                    <a:pt x="147" y="7"/>
                    <a:pt x="144" y="8"/>
                    <a:pt x="143" y="10"/>
                  </a:cubicBezTo>
                  <a:cubicBezTo>
                    <a:pt x="141" y="12"/>
                    <a:pt x="141" y="15"/>
                    <a:pt x="143" y="17"/>
                  </a:cubicBezTo>
                  <a:cubicBezTo>
                    <a:pt x="162" y="33"/>
                    <a:pt x="162" y="33"/>
                    <a:pt x="162" y="33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3" y="0"/>
                    <a:pt x="20" y="1"/>
                    <a:pt x="19" y="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8"/>
                    <a:pt x="2" y="30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8" name="Freeform 2828">
              <a:extLst>
                <a:ext uri="{FF2B5EF4-FFF2-40B4-BE49-F238E27FC236}">
                  <a16:creationId xmlns:a16="http://schemas.microsoft.com/office/drawing/2014/main" id="{70C44746-334C-F0D5-1AE2-1455EE7B5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8813" y="4424363"/>
              <a:ext cx="115888" cy="130175"/>
            </a:xfrm>
            <a:custGeom>
              <a:avLst/>
              <a:gdLst>
                <a:gd name="T0" fmla="*/ 83 w 85"/>
                <a:gd name="T1" fmla="*/ 18 h 96"/>
                <a:gd name="T2" fmla="*/ 78 w 85"/>
                <a:gd name="T3" fmla="*/ 14 h 96"/>
                <a:gd name="T4" fmla="*/ 78 w 85"/>
                <a:gd name="T5" fmla="*/ 13 h 96"/>
                <a:gd name="T6" fmla="*/ 70 w 85"/>
                <a:gd name="T7" fmla="*/ 7 h 96"/>
                <a:gd name="T8" fmla="*/ 70 w 85"/>
                <a:gd name="T9" fmla="*/ 7 h 96"/>
                <a:gd name="T10" fmla="*/ 64 w 85"/>
                <a:gd name="T11" fmla="*/ 2 h 96"/>
                <a:gd name="T12" fmla="*/ 57 w 85"/>
                <a:gd name="T13" fmla="*/ 2 h 96"/>
                <a:gd name="T14" fmla="*/ 43 w 85"/>
                <a:gd name="T15" fmla="*/ 19 h 96"/>
                <a:gd name="T16" fmla="*/ 22 w 85"/>
                <a:gd name="T17" fmla="*/ 46 h 96"/>
                <a:gd name="T18" fmla="*/ 5 w 85"/>
                <a:gd name="T19" fmla="*/ 67 h 96"/>
                <a:gd name="T20" fmla="*/ 0 w 85"/>
                <a:gd name="T21" fmla="*/ 74 h 96"/>
                <a:gd name="T22" fmla="*/ 1 w 85"/>
                <a:gd name="T23" fmla="*/ 75 h 96"/>
                <a:gd name="T24" fmla="*/ 6 w 85"/>
                <a:gd name="T25" fmla="*/ 80 h 96"/>
                <a:gd name="T26" fmla="*/ 6 w 85"/>
                <a:gd name="T27" fmla="*/ 80 h 96"/>
                <a:gd name="T28" fmla="*/ 7 w 85"/>
                <a:gd name="T29" fmla="*/ 81 h 96"/>
                <a:gd name="T30" fmla="*/ 13 w 85"/>
                <a:gd name="T31" fmla="*/ 73 h 96"/>
                <a:gd name="T32" fmla="*/ 21 w 85"/>
                <a:gd name="T33" fmla="*/ 63 h 96"/>
                <a:gd name="T34" fmla="*/ 50 w 85"/>
                <a:gd name="T35" fmla="*/ 27 h 96"/>
                <a:gd name="T36" fmla="*/ 61 w 85"/>
                <a:gd name="T37" fmla="*/ 12 h 96"/>
                <a:gd name="T38" fmla="*/ 73 w 85"/>
                <a:gd name="T39" fmla="*/ 22 h 96"/>
                <a:gd name="T40" fmla="*/ 60 w 85"/>
                <a:gd name="T41" fmla="*/ 38 h 96"/>
                <a:gd name="T42" fmla="*/ 27 w 85"/>
                <a:gd name="T43" fmla="*/ 83 h 96"/>
                <a:gd name="T44" fmla="*/ 21 w 85"/>
                <a:gd name="T45" fmla="*/ 91 h 96"/>
                <a:gd name="T46" fmla="*/ 23 w 85"/>
                <a:gd name="T47" fmla="*/ 92 h 96"/>
                <a:gd name="T48" fmla="*/ 23 w 85"/>
                <a:gd name="T49" fmla="*/ 92 h 96"/>
                <a:gd name="T50" fmla="*/ 30 w 85"/>
                <a:gd name="T51" fmla="*/ 96 h 96"/>
                <a:gd name="T52" fmla="*/ 36 w 85"/>
                <a:gd name="T53" fmla="*/ 88 h 96"/>
                <a:gd name="T54" fmla="*/ 68 w 85"/>
                <a:gd name="T55" fmla="*/ 44 h 96"/>
                <a:gd name="T56" fmla="*/ 83 w 85"/>
                <a:gd name="T57" fmla="*/ 25 h 96"/>
                <a:gd name="T58" fmla="*/ 83 w 85"/>
                <a:gd name="T5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5" h="96">
                  <a:moveTo>
                    <a:pt x="83" y="18"/>
                  </a:moveTo>
                  <a:cubicBezTo>
                    <a:pt x="78" y="14"/>
                    <a:pt x="78" y="14"/>
                    <a:pt x="78" y="14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1" y="0"/>
                    <a:pt x="58" y="0"/>
                    <a:pt x="57" y="2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5"/>
                    <a:pt x="0" y="75"/>
                    <a:pt x="1" y="75"/>
                  </a:cubicBezTo>
                  <a:cubicBezTo>
                    <a:pt x="2" y="77"/>
                    <a:pt x="4" y="78"/>
                    <a:pt x="6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7" y="80"/>
                    <a:pt x="7" y="80"/>
                    <a:pt x="7" y="81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22" y="91"/>
                    <a:pt x="22" y="91"/>
                    <a:pt x="23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6" y="93"/>
                    <a:pt x="28" y="95"/>
                    <a:pt x="30" y="96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5" y="23"/>
                    <a:pt x="85" y="20"/>
                    <a:pt x="83" y="18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9" name="Freeform 2829">
              <a:extLst>
                <a:ext uri="{FF2B5EF4-FFF2-40B4-BE49-F238E27FC236}">
                  <a16:creationId xmlns:a16="http://schemas.microsoft.com/office/drawing/2014/main" id="{049A4238-3951-32B8-0B03-5128CCDC1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7051" y="3789363"/>
              <a:ext cx="57150" cy="65088"/>
            </a:xfrm>
            <a:custGeom>
              <a:avLst/>
              <a:gdLst>
                <a:gd name="T0" fmla="*/ 0 w 36"/>
                <a:gd name="T1" fmla="*/ 41 h 41"/>
                <a:gd name="T2" fmla="*/ 0 w 36"/>
                <a:gd name="T3" fmla="*/ 0 h 41"/>
                <a:gd name="T4" fmla="*/ 8 w 36"/>
                <a:gd name="T5" fmla="*/ 0 h 41"/>
                <a:gd name="T6" fmla="*/ 8 w 36"/>
                <a:gd name="T7" fmla="*/ 17 h 41"/>
                <a:gd name="T8" fmla="*/ 12 w 36"/>
                <a:gd name="T9" fmla="*/ 17 h 41"/>
                <a:gd name="T10" fmla="*/ 25 w 36"/>
                <a:gd name="T11" fmla="*/ 0 h 41"/>
                <a:gd name="T12" fmla="*/ 36 w 36"/>
                <a:gd name="T13" fmla="*/ 0 h 41"/>
                <a:gd name="T14" fmla="*/ 19 w 36"/>
                <a:gd name="T15" fmla="*/ 20 h 41"/>
                <a:gd name="T16" fmla="*/ 36 w 36"/>
                <a:gd name="T17" fmla="*/ 41 h 41"/>
                <a:gd name="T18" fmla="*/ 25 w 36"/>
                <a:gd name="T19" fmla="*/ 41 h 41"/>
                <a:gd name="T20" fmla="*/ 12 w 36"/>
                <a:gd name="T21" fmla="*/ 23 h 41"/>
                <a:gd name="T22" fmla="*/ 8 w 36"/>
                <a:gd name="T23" fmla="*/ 23 h 41"/>
                <a:gd name="T24" fmla="*/ 8 w 36"/>
                <a:gd name="T25" fmla="*/ 41 h 41"/>
                <a:gd name="T26" fmla="*/ 0 w 36"/>
                <a:gd name="T2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41">
                  <a:moveTo>
                    <a:pt x="0" y="41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17"/>
                  </a:lnTo>
                  <a:lnTo>
                    <a:pt x="12" y="17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19" y="20"/>
                  </a:lnTo>
                  <a:lnTo>
                    <a:pt x="36" y="41"/>
                  </a:lnTo>
                  <a:lnTo>
                    <a:pt x="25" y="41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8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0" name="Freeform 2830">
              <a:extLst>
                <a:ext uri="{FF2B5EF4-FFF2-40B4-BE49-F238E27FC236}">
                  <a16:creationId xmlns:a16="http://schemas.microsoft.com/office/drawing/2014/main" id="{0D55A65A-991C-516B-009E-F95CF13725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8963" y="3789363"/>
              <a:ext cx="61913" cy="66675"/>
            </a:xfrm>
            <a:custGeom>
              <a:avLst/>
              <a:gdLst>
                <a:gd name="T0" fmla="*/ 23 w 46"/>
                <a:gd name="T1" fmla="*/ 50 h 50"/>
                <a:gd name="T2" fmla="*/ 14 w 46"/>
                <a:gd name="T3" fmla="*/ 48 h 50"/>
                <a:gd name="T4" fmla="*/ 7 w 46"/>
                <a:gd name="T5" fmla="*/ 44 h 50"/>
                <a:gd name="T6" fmla="*/ 2 w 46"/>
                <a:gd name="T7" fmla="*/ 37 h 50"/>
                <a:gd name="T8" fmla="*/ 0 w 46"/>
                <a:gd name="T9" fmla="*/ 25 h 50"/>
                <a:gd name="T10" fmla="*/ 0 w 46"/>
                <a:gd name="T11" fmla="*/ 24 h 50"/>
                <a:gd name="T12" fmla="*/ 2 w 46"/>
                <a:gd name="T13" fmla="*/ 13 h 50"/>
                <a:gd name="T14" fmla="*/ 7 w 46"/>
                <a:gd name="T15" fmla="*/ 6 h 50"/>
                <a:gd name="T16" fmla="*/ 14 w 46"/>
                <a:gd name="T17" fmla="*/ 2 h 50"/>
                <a:gd name="T18" fmla="*/ 23 w 46"/>
                <a:gd name="T19" fmla="*/ 0 h 50"/>
                <a:gd name="T20" fmla="*/ 32 w 46"/>
                <a:gd name="T21" fmla="*/ 2 h 50"/>
                <a:gd name="T22" fmla="*/ 39 w 46"/>
                <a:gd name="T23" fmla="*/ 6 h 50"/>
                <a:gd name="T24" fmla="*/ 44 w 46"/>
                <a:gd name="T25" fmla="*/ 13 h 50"/>
                <a:gd name="T26" fmla="*/ 46 w 46"/>
                <a:gd name="T27" fmla="*/ 24 h 50"/>
                <a:gd name="T28" fmla="*/ 46 w 46"/>
                <a:gd name="T29" fmla="*/ 25 h 50"/>
                <a:gd name="T30" fmla="*/ 44 w 46"/>
                <a:gd name="T31" fmla="*/ 37 h 50"/>
                <a:gd name="T32" fmla="*/ 39 w 46"/>
                <a:gd name="T33" fmla="*/ 44 h 50"/>
                <a:gd name="T34" fmla="*/ 32 w 46"/>
                <a:gd name="T35" fmla="*/ 48 h 50"/>
                <a:gd name="T36" fmla="*/ 23 w 46"/>
                <a:gd name="T37" fmla="*/ 50 h 50"/>
                <a:gd name="T38" fmla="*/ 23 w 46"/>
                <a:gd name="T39" fmla="*/ 41 h 50"/>
                <a:gd name="T40" fmla="*/ 27 w 46"/>
                <a:gd name="T41" fmla="*/ 40 h 50"/>
                <a:gd name="T42" fmla="*/ 31 w 46"/>
                <a:gd name="T43" fmla="*/ 38 h 50"/>
                <a:gd name="T44" fmla="*/ 34 w 46"/>
                <a:gd name="T45" fmla="*/ 33 h 50"/>
                <a:gd name="T46" fmla="*/ 35 w 46"/>
                <a:gd name="T47" fmla="*/ 25 h 50"/>
                <a:gd name="T48" fmla="*/ 35 w 46"/>
                <a:gd name="T49" fmla="*/ 24 h 50"/>
                <a:gd name="T50" fmla="*/ 34 w 46"/>
                <a:gd name="T51" fmla="*/ 17 h 50"/>
                <a:gd name="T52" fmla="*/ 31 w 46"/>
                <a:gd name="T53" fmla="*/ 12 h 50"/>
                <a:gd name="T54" fmla="*/ 27 w 46"/>
                <a:gd name="T55" fmla="*/ 10 h 50"/>
                <a:gd name="T56" fmla="*/ 23 w 46"/>
                <a:gd name="T57" fmla="*/ 9 h 50"/>
                <a:gd name="T58" fmla="*/ 19 w 46"/>
                <a:gd name="T59" fmla="*/ 10 h 50"/>
                <a:gd name="T60" fmla="*/ 15 w 46"/>
                <a:gd name="T61" fmla="*/ 12 h 50"/>
                <a:gd name="T62" fmla="*/ 12 w 46"/>
                <a:gd name="T63" fmla="*/ 17 h 50"/>
                <a:gd name="T64" fmla="*/ 11 w 46"/>
                <a:gd name="T65" fmla="*/ 24 h 50"/>
                <a:gd name="T66" fmla="*/ 11 w 46"/>
                <a:gd name="T67" fmla="*/ 25 h 50"/>
                <a:gd name="T68" fmla="*/ 12 w 46"/>
                <a:gd name="T69" fmla="*/ 33 h 50"/>
                <a:gd name="T70" fmla="*/ 15 w 46"/>
                <a:gd name="T71" fmla="*/ 38 h 50"/>
                <a:gd name="T72" fmla="*/ 19 w 46"/>
                <a:gd name="T73" fmla="*/ 40 h 50"/>
                <a:gd name="T74" fmla="*/ 23 w 46"/>
                <a:gd name="T75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" h="50">
                  <a:moveTo>
                    <a:pt x="23" y="50"/>
                  </a:moveTo>
                  <a:cubicBezTo>
                    <a:pt x="20" y="50"/>
                    <a:pt x="17" y="49"/>
                    <a:pt x="14" y="48"/>
                  </a:cubicBezTo>
                  <a:cubicBezTo>
                    <a:pt x="12" y="48"/>
                    <a:pt x="9" y="46"/>
                    <a:pt x="7" y="44"/>
                  </a:cubicBezTo>
                  <a:cubicBezTo>
                    <a:pt x="5" y="42"/>
                    <a:pt x="3" y="40"/>
                    <a:pt x="2" y="37"/>
                  </a:cubicBezTo>
                  <a:cubicBezTo>
                    <a:pt x="1" y="34"/>
                    <a:pt x="0" y="30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"/>
                    <a:pt x="1" y="16"/>
                    <a:pt x="2" y="13"/>
                  </a:cubicBezTo>
                  <a:cubicBezTo>
                    <a:pt x="3" y="10"/>
                    <a:pt x="5" y="8"/>
                    <a:pt x="7" y="6"/>
                  </a:cubicBezTo>
                  <a:cubicBezTo>
                    <a:pt x="9" y="4"/>
                    <a:pt x="12" y="3"/>
                    <a:pt x="14" y="2"/>
                  </a:cubicBezTo>
                  <a:cubicBezTo>
                    <a:pt x="17" y="1"/>
                    <a:pt x="20" y="0"/>
                    <a:pt x="23" y="0"/>
                  </a:cubicBezTo>
                  <a:cubicBezTo>
                    <a:pt x="26" y="0"/>
                    <a:pt x="29" y="1"/>
                    <a:pt x="32" y="2"/>
                  </a:cubicBezTo>
                  <a:cubicBezTo>
                    <a:pt x="34" y="3"/>
                    <a:pt x="37" y="4"/>
                    <a:pt x="39" y="6"/>
                  </a:cubicBezTo>
                  <a:cubicBezTo>
                    <a:pt x="41" y="8"/>
                    <a:pt x="42" y="10"/>
                    <a:pt x="44" y="13"/>
                  </a:cubicBezTo>
                  <a:cubicBezTo>
                    <a:pt x="45" y="16"/>
                    <a:pt x="46" y="20"/>
                    <a:pt x="46" y="24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30"/>
                    <a:pt x="45" y="34"/>
                    <a:pt x="44" y="37"/>
                  </a:cubicBezTo>
                  <a:cubicBezTo>
                    <a:pt x="42" y="40"/>
                    <a:pt x="41" y="42"/>
                    <a:pt x="39" y="44"/>
                  </a:cubicBezTo>
                  <a:cubicBezTo>
                    <a:pt x="37" y="46"/>
                    <a:pt x="34" y="48"/>
                    <a:pt x="32" y="48"/>
                  </a:cubicBezTo>
                  <a:cubicBezTo>
                    <a:pt x="29" y="49"/>
                    <a:pt x="26" y="50"/>
                    <a:pt x="23" y="50"/>
                  </a:cubicBezTo>
                  <a:close/>
                  <a:moveTo>
                    <a:pt x="23" y="41"/>
                  </a:moveTo>
                  <a:cubicBezTo>
                    <a:pt x="25" y="41"/>
                    <a:pt x="26" y="41"/>
                    <a:pt x="27" y="40"/>
                  </a:cubicBezTo>
                  <a:cubicBezTo>
                    <a:pt x="29" y="40"/>
                    <a:pt x="30" y="39"/>
                    <a:pt x="31" y="38"/>
                  </a:cubicBezTo>
                  <a:cubicBezTo>
                    <a:pt x="32" y="37"/>
                    <a:pt x="33" y="35"/>
                    <a:pt x="34" y="33"/>
                  </a:cubicBezTo>
                  <a:cubicBezTo>
                    <a:pt x="34" y="31"/>
                    <a:pt x="35" y="28"/>
                    <a:pt x="35" y="25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1"/>
                    <a:pt x="34" y="19"/>
                    <a:pt x="34" y="17"/>
                  </a:cubicBezTo>
                  <a:cubicBezTo>
                    <a:pt x="33" y="15"/>
                    <a:pt x="32" y="14"/>
                    <a:pt x="31" y="12"/>
                  </a:cubicBezTo>
                  <a:cubicBezTo>
                    <a:pt x="30" y="11"/>
                    <a:pt x="29" y="10"/>
                    <a:pt x="27" y="10"/>
                  </a:cubicBezTo>
                  <a:cubicBezTo>
                    <a:pt x="26" y="9"/>
                    <a:pt x="25" y="9"/>
                    <a:pt x="23" y="9"/>
                  </a:cubicBezTo>
                  <a:cubicBezTo>
                    <a:pt x="21" y="9"/>
                    <a:pt x="20" y="9"/>
                    <a:pt x="19" y="10"/>
                  </a:cubicBezTo>
                  <a:cubicBezTo>
                    <a:pt x="17" y="10"/>
                    <a:pt x="16" y="11"/>
                    <a:pt x="15" y="12"/>
                  </a:cubicBezTo>
                  <a:cubicBezTo>
                    <a:pt x="14" y="14"/>
                    <a:pt x="13" y="15"/>
                    <a:pt x="12" y="17"/>
                  </a:cubicBezTo>
                  <a:cubicBezTo>
                    <a:pt x="11" y="19"/>
                    <a:pt x="11" y="21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8"/>
                    <a:pt x="11" y="31"/>
                    <a:pt x="12" y="33"/>
                  </a:cubicBezTo>
                  <a:cubicBezTo>
                    <a:pt x="13" y="35"/>
                    <a:pt x="14" y="37"/>
                    <a:pt x="15" y="38"/>
                  </a:cubicBezTo>
                  <a:cubicBezTo>
                    <a:pt x="16" y="39"/>
                    <a:pt x="17" y="40"/>
                    <a:pt x="19" y="40"/>
                  </a:cubicBezTo>
                  <a:cubicBezTo>
                    <a:pt x="20" y="41"/>
                    <a:pt x="21" y="41"/>
                    <a:pt x="23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" name="Freeform 2831">
              <a:extLst>
                <a:ext uri="{FF2B5EF4-FFF2-40B4-BE49-F238E27FC236}">
                  <a16:creationId xmlns:a16="http://schemas.microsoft.com/office/drawing/2014/main" id="{8E7EA093-9DC0-2C2C-C0DF-334BB509B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6" y="3789363"/>
              <a:ext cx="57150" cy="66675"/>
            </a:xfrm>
            <a:custGeom>
              <a:avLst/>
              <a:gdLst>
                <a:gd name="T0" fmla="*/ 2 w 42"/>
                <a:gd name="T1" fmla="*/ 49 h 49"/>
                <a:gd name="T2" fmla="*/ 1 w 42"/>
                <a:gd name="T3" fmla="*/ 49 h 49"/>
                <a:gd name="T4" fmla="*/ 0 w 42"/>
                <a:gd name="T5" fmla="*/ 49 h 49"/>
                <a:gd name="T6" fmla="*/ 0 w 42"/>
                <a:gd name="T7" fmla="*/ 39 h 49"/>
                <a:gd name="T8" fmla="*/ 0 w 42"/>
                <a:gd name="T9" fmla="*/ 39 h 49"/>
                <a:gd name="T10" fmla="*/ 1 w 42"/>
                <a:gd name="T11" fmla="*/ 39 h 49"/>
                <a:gd name="T12" fmla="*/ 4 w 42"/>
                <a:gd name="T13" fmla="*/ 39 h 49"/>
                <a:gd name="T14" fmla="*/ 6 w 42"/>
                <a:gd name="T15" fmla="*/ 35 h 49"/>
                <a:gd name="T16" fmla="*/ 7 w 42"/>
                <a:gd name="T17" fmla="*/ 28 h 49"/>
                <a:gd name="T18" fmla="*/ 7 w 42"/>
                <a:gd name="T19" fmla="*/ 14 h 49"/>
                <a:gd name="T20" fmla="*/ 7 w 42"/>
                <a:gd name="T21" fmla="*/ 0 h 49"/>
                <a:gd name="T22" fmla="*/ 42 w 42"/>
                <a:gd name="T23" fmla="*/ 0 h 49"/>
                <a:gd name="T24" fmla="*/ 42 w 42"/>
                <a:gd name="T25" fmla="*/ 48 h 49"/>
                <a:gd name="T26" fmla="*/ 32 w 42"/>
                <a:gd name="T27" fmla="*/ 48 h 49"/>
                <a:gd name="T28" fmla="*/ 32 w 42"/>
                <a:gd name="T29" fmla="*/ 9 h 49"/>
                <a:gd name="T30" fmla="*/ 17 w 42"/>
                <a:gd name="T31" fmla="*/ 9 h 49"/>
                <a:gd name="T32" fmla="*/ 17 w 42"/>
                <a:gd name="T33" fmla="*/ 15 h 49"/>
                <a:gd name="T34" fmla="*/ 16 w 42"/>
                <a:gd name="T35" fmla="*/ 33 h 49"/>
                <a:gd name="T36" fmla="*/ 13 w 42"/>
                <a:gd name="T37" fmla="*/ 43 h 49"/>
                <a:gd name="T38" fmla="*/ 9 w 42"/>
                <a:gd name="T39" fmla="*/ 48 h 49"/>
                <a:gd name="T40" fmla="*/ 2 w 42"/>
                <a:gd name="T4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" h="49">
                  <a:moveTo>
                    <a:pt x="2" y="49"/>
                  </a:moveTo>
                  <a:cubicBezTo>
                    <a:pt x="2" y="49"/>
                    <a:pt x="2" y="49"/>
                    <a:pt x="1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1" y="39"/>
                  </a:cubicBezTo>
                  <a:cubicBezTo>
                    <a:pt x="2" y="39"/>
                    <a:pt x="3" y="39"/>
                    <a:pt x="4" y="39"/>
                  </a:cubicBezTo>
                  <a:cubicBezTo>
                    <a:pt x="5" y="38"/>
                    <a:pt x="5" y="37"/>
                    <a:pt x="6" y="35"/>
                  </a:cubicBezTo>
                  <a:cubicBezTo>
                    <a:pt x="6" y="33"/>
                    <a:pt x="7" y="31"/>
                    <a:pt x="7" y="28"/>
                  </a:cubicBezTo>
                  <a:cubicBezTo>
                    <a:pt x="7" y="24"/>
                    <a:pt x="7" y="20"/>
                    <a:pt x="7" y="1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23"/>
                    <a:pt x="17" y="28"/>
                    <a:pt x="16" y="33"/>
                  </a:cubicBezTo>
                  <a:cubicBezTo>
                    <a:pt x="15" y="37"/>
                    <a:pt x="14" y="41"/>
                    <a:pt x="13" y="43"/>
                  </a:cubicBezTo>
                  <a:cubicBezTo>
                    <a:pt x="12" y="45"/>
                    <a:pt x="10" y="47"/>
                    <a:pt x="9" y="48"/>
                  </a:cubicBezTo>
                  <a:cubicBezTo>
                    <a:pt x="7" y="48"/>
                    <a:pt x="5" y="49"/>
                    <a:pt x="2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2" name="Freeform 2832">
              <a:extLst>
                <a:ext uri="{FF2B5EF4-FFF2-40B4-BE49-F238E27FC236}">
                  <a16:creationId xmlns:a16="http://schemas.microsoft.com/office/drawing/2014/main" id="{44700C42-B725-4051-B3B7-2B10FD51E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1" y="3789363"/>
              <a:ext cx="55563" cy="65088"/>
            </a:xfrm>
            <a:custGeom>
              <a:avLst/>
              <a:gdLst>
                <a:gd name="T0" fmla="*/ 0 w 35"/>
                <a:gd name="T1" fmla="*/ 41 h 41"/>
                <a:gd name="T2" fmla="*/ 0 w 35"/>
                <a:gd name="T3" fmla="*/ 0 h 41"/>
                <a:gd name="T4" fmla="*/ 8 w 35"/>
                <a:gd name="T5" fmla="*/ 0 h 41"/>
                <a:gd name="T6" fmla="*/ 8 w 35"/>
                <a:gd name="T7" fmla="*/ 28 h 41"/>
                <a:gd name="T8" fmla="*/ 26 w 35"/>
                <a:gd name="T9" fmla="*/ 0 h 41"/>
                <a:gd name="T10" fmla="*/ 35 w 35"/>
                <a:gd name="T11" fmla="*/ 0 h 41"/>
                <a:gd name="T12" fmla="*/ 35 w 35"/>
                <a:gd name="T13" fmla="*/ 41 h 41"/>
                <a:gd name="T14" fmla="*/ 26 w 35"/>
                <a:gd name="T15" fmla="*/ 41 h 41"/>
                <a:gd name="T16" fmla="*/ 26 w 35"/>
                <a:gd name="T17" fmla="*/ 14 h 41"/>
                <a:gd name="T18" fmla="*/ 8 w 35"/>
                <a:gd name="T19" fmla="*/ 41 h 41"/>
                <a:gd name="T20" fmla="*/ 0 w 35"/>
                <a:gd name="T2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41">
                  <a:moveTo>
                    <a:pt x="0" y="41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28"/>
                  </a:lnTo>
                  <a:lnTo>
                    <a:pt x="26" y="0"/>
                  </a:lnTo>
                  <a:lnTo>
                    <a:pt x="35" y="0"/>
                  </a:lnTo>
                  <a:lnTo>
                    <a:pt x="35" y="41"/>
                  </a:lnTo>
                  <a:lnTo>
                    <a:pt x="26" y="41"/>
                  </a:lnTo>
                  <a:lnTo>
                    <a:pt x="26" y="14"/>
                  </a:lnTo>
                  <a:lnTo>
                    <a:pt x="8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3" name="Freeform 2833">
              <a:extLst>
                <a:ext uri="{FF2B5EF4-FFF2-40B4-BE49-F238E27FC236}">
                  <a16:creationId xmlns:a16="http://schemas.microsoft.com/office/drawing/2014/main" id="{541EDCE9-C6D2-1B92-DA5E-7097F45E7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6926" y="3789363"/>
              <a:ext cx="50800" cy="65088"/>
            </a:xfrm>
            <a:custGeom>
              <a:avLst/>
              <a:gdLst>
                <a:gd name="T0" fmla="*/ 27 w 37"/>
                <a:gd name="T1" fmla="*/ 48 h 48"/>
                <a:gd name="T2" fmla="*/ 27 w 37"/>
                <a:gd name="T3" fmla="*/ 28 h 48"/>
                <a:gd name="T4" fmla="*/ 22 w 37"/>
                <a:gd name="T5" fmla="*/ 30 h 48"/>
                <a:gd name="T6" fmla="*/ 15 w 37"/>
                <a:gd name="T7" fmla="*/ 31 h 48"/>
                <a:gd name="T8" fmla="*/ 4 w 37"/>
                <a:gd name="T9" fmla="*/ 28 h 48"/>
                <a:gd name="T10" fmla="*/ 0 w 37"/>
                <a:gd name="T11" fmla="*/ 16 h 48"/>
                <a:gd name="T12" fmla="*/ 0 w 37"/>
                <a:gd name="T13" fmla="*/ 0 h 48"/>
                <a:gd name="T14" fmla="*/ 10 w 37"/>
                <a:gd name="T15" fmla="*/ 0 h 48"/>
                <a:gd name="T16" fmla="*/ 10 w 37"/>
                <a:gd name="T17" fmla="*/ 14 h 48"/>
                <a:gd name="T18" fmla="*/ 12 w 37"/>
                <a:gd name="T19" fmla="*/ 21 h 48"/>
                <a:gd name="T20" fmla="*/ 18 w 37"/>
                <a:gd name="T21" fmla="*/ 23 h 48"/>
                <a:gd name="T22" fmla="*/ 23 w 37"/>
                <a:gd name="T23" fmla="*/ 22 h 48"/>
                <a:gd name="T24" fmla="*/ 27 w 37"/>
                <a:gd name="T25" fmla="*/ 20 h 48"/>
                <a:gd name="T26" fmla="*/ 27 w 37"/>
                <a:gd name="T27" fmla="*/ 0 h 48"/>
                <a:gd name="T28" fmla="*/ 37 w 37"/>
                <a:gd name="T29" fmla="*/ 0 h 48"/>
                <a:gd name="T30" fmla="*/ 37 w 37"/>
                <a:gd name="T31" fmla="*/ 48 h 48"/>
                <a:gd name="T32" fmla="*/ 27 w 37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8">
                  <a:moveTo>
                    <a:pt x="27" y="48"/>
                  </a:moveTo>
                  <a:cubicBezTo>
                    <a:pt x="27" y="28"/>
                    <a:pt x="27" y="28"/>
                    <a:pt x="27" y="28"/>
                  </a:cubicBezTo>
                  <a:cubicBezTo>
                    <a:pt x="26" y="29"/>
                    <a:pt x="24" y="30"/>
                    <a:pt x="22" y="30"/>
                  </a:cubicBezTo>
                  <a:cubicBezTo>
                    <a:pt x="20" y="31"/>
                    <a:pt x="18" y="31"/>
                    <a:pt x="15" y="31"/>
                  </a:cubicBezTo>
                  <a:cubicBezTo>
                    <a:pt x="10" y="31"/>
                    <a:pt x="6" y="30"/>
                    <a:pt x="4" y="28"/>
                  </a:cubicBezTo>
                  <a:cubicBezTo>
                    <a:pt x="1" y="25"/>
                    <a:pt x="0" y="21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7"/>
                    <a:pt x="11" y="19"/>
                    <a:pt x="12" y="21"/>
                  </a:cubicBezTo>
                  <a:cubicBezTo>
                    <a:pt x="13" y="22"/>
                    <a:pt x="15" y="23"/>
                    <a:pt x="18" y="23"/>
                  </a:cubicBezTo>
                  <a:cubicBezTo>
                    <a:pt x="20" y="23"/>
                    <a:pt x="22" y="22"/>
                    <a:pt x="23" y="22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48"/>
                    <a:pt x="37" y="48"/>
                    <a:pt x="37" y="48"/>
                  </a:cubicBezTo>
                  <a:lnTo>
                    <a:pt x="27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4" name="Freeform 2834">
              <a:extLst>
                <a:ext uri="{FF2B5EF4-FFF2-40B4-BE49-F238E27FC236}">
                  <a16:creationId xmlns:a16="http://schemas.microsoft.com/office/drawing/2014/main" id="{92DFDFE3-9785-AA9D-7E19-516885E17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013" y="3789363"/>
              <a:ext cx="46038" cy="65088"/>
            </a:xfrm>
            <a:custGeom>
              <a:avLst/>
              <a:gdLst>
                <a:gd name="T0" fmla="*/ 0 w 29"/>
                <a:gd name="T1" fmla="*/ 41 h 41"/>
                <a:gd name="T2" fmla="*/ 0 w 29"/>
                <a:gd name="T3" fmla="*/ 0 h 41"/>
                <a:gd name="T4" fmla="*/ 29 w 29"/>
                <a:gd name="T5" fmla="*/ 0 h 41"/>
                <a:gd name="T6" fmla="*/ 29 w 29"/>
                <a:gd name="T7" fmla="*/ 7 h 41"/>
                <a:gd name="T8" fmla="*/ 10 w 29"/>
                <a:gd name="T9" fmla="*/ 7 h 41"/>
                <a:gd name="T10" fmla="*/ 10 w 29"/>
                <a:gd name="T11" fmla="*/ 17 h 41"/>
                <a:gd name="T12" fmla="*/ 28 w 29"/>
                <a:gd name="T13" fmla="*/ 17 h 41"/>
                <a:gd name="T14" fmla="*/ 28 w 29"/>
                <a:gd name="T15" fmla="*/ 23 h 41"/>
                <a:gd name="T16" fmla="*/ 10 w 29"/>
                <a:gd name="T17" fmla="*/ 23 h 41"/>
                <a:gd name="T18" fmla="*/ 10 w 29"/>
                <a:gd name="T19" fmla="*/ 35 h 41"/>
                <a:gd name="T20" fmla="*/ 29 w 29"/>
                <a:gd name="T21" fmla="*/ 35 h 41"/>
                <a:gd name="T22" fmla="*/ 29 w 29"/>
                <a:gd name="T23" fmla="*/ 41 h 41"/>
                <a:gd name="T24" fmla="*/ 0 w 29"/>
                <a:gd name="T2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1">
                  <a:moveTo>
                    <a:pt x="0" y="41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10" y="7"/>
                  </a:lnTo>
                  <a:lnTo>
                    <a:pt x="10" y="17"/>
                  </a:lnTo>
                  <a:lnTo>
                    <a:pt x="28" y="17"/>
                  </a:lnTo>
                  <a:lnTo>
                    <a:pt x="28" y="23"/>
                  </a:lnTo>
                  <a:lnTo>
                    <a:pt x="10" y="23"/>
                  </a:lnTo>
                  <a:lnTo>
                    <a:pt x="10" y="35"/>
                  </a:lnTo>
                  <a:lnTo>
                    <a:pt x="29" y="35"/>
                  </a:lnTo>
                  <a:lnTo>
                    <a:pt x="29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5" name="Freeform 2835">
              <a:extLst>
                <a:ext uri="{FF2B5EF4-FFF2-40B4-BE49-F238E27FC236}">
                  <a16:creationId xmlns:a16="http://schemas.microsoft.com/office/drawing/2014/main" id="{C1DFAB23-A7A6-7758-EEF4-23D2A4341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6" y="3789363"/>
              <a:ext cx="55563" cy="66675"/>
            </a:xfrm>
            <a:custGeom>
              <a:avLst/>
              <a:gdLst>
                <a:gd name="T0" fmla="*/ 22 w 42"/>
                <a:gd name="T1" fmla="*/ 50 h 50"/>
                <a:gd name="T2" fmla="*/ 13 w 42"/>
                <a:gd name="T3" fmla="*/ 48 h 50"/>
                <a:gd name="T4" fmla="*/ 6 w 42"/>
                <a:gd name="T5" fmla="*/ 44 h 50"/>
                <a:gd name="T6" fmla="*/ 2 w 42"/>
                <a:gd name="T7" fmla="*/ 37 h 50"/>
                <a:gd name="T8" fmla="*/ 0 w 42"/>
                <a:gd name="T9" fmla="*/ 25 h 50"/>
                <a:gd name="T10" fmla="*/ 0 w 42"/>
                <a:gd name="T11" fmla="*/ 24 h 50"/>
                <a:gd name="T12" fmla="*/ 2 w 42"/>
                <a:gd name="T13" fmla="*/ 13 h 50"/>
                <a:gd name="T14" fmla="*/ 6 w 42"/>
                <a:gd name="T15" fmla="*/ 6 h 50"/>
                <a:gd name="T16" fmla="*/ 13 w 42"/>
                <a:gd name="T17" fmla="*/ 2 h 50"/>
                <a:gd name="T18" fmla="*/ 22 w 42"/>
                <a:gd name="T19" fmla="*/ 0 h 50"/>
                <a:gd name="T20" fmla="*/ 29 w 42"/>
                <a:gd name="T21" fmla="*/ 1 h 50"/>
                <a:gd name="T22" fmla="*/ 35 w 42"/>
                <a:gd name="T23" fmla="*/ 4 h 50"/>
                <a:gd name="T24" fmla="*/ 40 w 42"/>
                <a:gd name="T25" fmla="*/ 10 h 50"/>
                <a:gd name="T26" fmla="*/ 42 w 42"/>
                <a:gd name="T27" fmla="*/ 17 h 50"/>
                <a:gd name="T28" fmla="*/ 31 w 42"/>
                <a:gd name="T29" fmla="*/ 17 h 50"/>
                <a:gd name="T30" fmla="*/ 28 w 42"/>
                <a:gd name="T31" fmla="*/ 11 h 50"/>
                <a:gd name="T32" fmla="*/ 22 w 42"/>
                <a:gd name="T33" fmla="*/ 9 h 50"/>
                <a:gd name="T34" fmla="*/ 18 w 42"/>
                <a:gd name="T35" fmla="*/ 10 h 50"/>
                <a:gd name="T36" fmla="*/ 14 w 42"/>
                <a:gd name="T37" fmla="*/ 13 h 50"/>
                <a:gd name="T38" fmla="*/ 12 w 42"/>
                <a:gd name="T39" fmla="*/ 17 h 50"/>
                <a:gd name="T40" fmla="*/ 11 w 42"/>
                <a:gd name="T41" fmla="*/ 24 h 50"/>
                <a:gd name="T42" fmla="*/ 11 w 42"/>
                <a:gd name="T43" fmla="*/ 26 h 50"/>
                <a:gd name="T44" fmla="*/ 12 w 42"/>
                <a:gd name="T45" fmla="*/ 33 h 50"/>
                <a:gd name="T46" fmla="*/ 14 w 42"/>
                <a:gd name="T47" fmla="*/ 38 h 50"/>
                <a:gd name="T48" fmla="*/ 18 w 42"/>
                <a:gd name="T49" fmla="*/ 40 h 50"/>
                <a:gd name="T50" fmla="*/ 22 w 42"/>
                <a:gd name="T51" fmla="*/ 41 h 50"/>
                <a:gd name="T52" fmla="*/ 28 w 42"/>
                <a:gd name="T53" fmla="*/ 39 h 50"/>
                <a:gd name="T54" fmla="*/ 31 w 42"/>
                <a:gd name="T55" fmla="*/ 33 h 50"/>
                <a:gd name="T56" fmla="*/ 42 w 42"/>
                <a:gd name="T57" fmla="*/ 33 h 50"/>
                <a:gd name="T58" fmla="*/ 40 w 42"/>
                <a:gd name="T59" fmla="*/ 41 h 50"/>
                <a:gd name="T60" fmla="*/ 35 w 42"/>
                <a:gd name="T61" fmla="*/ 46 h 50"/>
                <a:gd name="T62" fmla="*/ 29 w 42"/>
                <a:gd name="T63" fmla="*/ 49 h 50"/>
                <a:gd name="T64" fmla="*/ 22 w 42"/>
                <a:gd name="T6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50">
                  <a:moveTo>
                    <a:pt x="22" y="50"/>
                  </a:moveTo>
                  <a:cubicBezTo>
                    <a:pt x="19" y="50"/>
                    <a:pt x="16" y="49"/>
                    <a:pt x="13" y="48"/>
                  </a:cubicBezTo>
                  <a:cubicBezTo>
                    <a:pt x="11" y="48"/>
                    <a:pt x="8" y="46"/>
                    <a:pt x="6" y="44"/>
                  </a:cubicBezTo>
                  <a:cubicBezTo>
                    <a:pt x="4" y="42"/>
                    <a:pt x="3" y="40"/>
                    <a:pt x="2" y="37"/>
                  </a:cubicBezTo>
                  <a:cubicBezTo>
                    <a:pt x="1" y="34"/>
                    <a:pt x="0" y="30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"/>
                    <a:pt x="1" y="16"/>
                    <a:pt x="2" y="13"/>
                  </a:cubicBezTo>
                  <a:cubicBezTo>
                    <a:pt x="3" y="10"/>
                    <a:pt x="5" y="8"/>
                    <a:pt x="6" y="6"/>
                  </a:cubicBezTo>
                  <a:cubicBezTo>
                    <a:pt x="8" y="4"/>
                    <a:pt x="11" y="3"/>
                    <a:pt x="13" y="2"/>
                  </a:cubicBezTo>
                  <a:cubicBezTo>
                    <a:pt x="16" y="1"/>
                    <a:pt x="19" y="0"/>
                    <a:pt x="22" y="0"/>
                  </a:cubicBezTo>
                  <a:cubicBezTo>
                    <a:pt x="24" y="0"/>
                    <a:pt x="27" y="1"/>
                    <a:pt x="29" y="1"/>
                  </a:cubicBezTo>
                  <a:cubicBezTo>
                    <a:pt x="32" y="2"/>
                    <a:pt x="34" y="3"/>
                    <a:pt x="35" y="4"/>
                  </a:cubicBezTo>
                  <a:cubicBezTo>
                    <a:pt x="37" y="6"/>
                    <a:pt x="39" y="7"/>
                    <a:pt x="40" y="10"/>
                  </a:cubicBezTo>
                  <a:cubicBezTo>
                    <a:pt x="41" y="12"/>
                    <a:pt x="42" y="14"/>
                    <a:pt x="42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4"/>
                    <a:pt x="29" y="12"/>
                    <a:pt x="28" y="11"/>
                  </a:cubicBezTo>
                  <a:cubicBezTo>
                    <a:pt x="26" y="10"/>
                    <a:pt x="24" y="9"/>
                    <a:pt x="22" y="9"/>
                  </a:cubicBezTo>
                  <a:cubicBezTo>
                    <a:pt x="20" y="9"/>
                    <a:pt x="19" y="9"/>
                    <a:pt x="18" y="10"/>
                  </a:cubicBezTo>
                  <a:cubicBezTo>
                    <a:pt x="16" y="10"/>
                    <a:pt x="15" y="11"/>
                    <a:pt x="14" y="13"/>
                  </a:cubicBezTo>
                  <a:cubicBezTo>
                    <a:pt x="13" y="14"/>
                    <a:pt x="12" y="15"/>
                    <a:pt x="12" y="17"/>
                  </a:cubicBezTo>
                  <a:cubicBezTo>
                    <a:pt x="11" y="19"/>
                    <a:pt x="11" y="21"/>
                    <a:pt x="11" y="24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8"/>
                    <a:pt x="11" y="31"/>
                    <a:pt x="12" y="33"/>
                  </a:cubicBezTo>
                  <a:cubicBezTo>
                    <a:pt x="12" y="35"/>
                    <a:pt x="13" y="36"/>
                    <a:pt x="14" y="38"/>
                  </a:cubicBezTo>
                  <a:cubicBezTo>
                    <a:pt x="15" y="39"/>
                    <a:pt x="16" y="40"/>
                    <a:pt x="18" y="40"/>
                  </a:cubicBezTo>
                  <a:cubicBezTo>
                    <a:pt x="19" y="41"/>
                    <a:pt x="20" y="41"/>
                    <a:pt x="22" y="41"/>
                  </a:cubicBezTo>
                  <a:cubicBezTo>
                    <a:pt x="24" y="41"/>
                    <a:pt x="27" y="40"/>
                    <a:pt x="28" y="39"/>
                  </a:cubicBezTo>
                  <a:cubicBezTo>
                    <a:pt x="30" y="38"/>
                    <a:pt x="31" y="36"/>
                    <a:pt x="31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6"/>
                    <a:pt x="41" y="39"/>
                    <a:pt x="40" y="41"/>
                  </a:cubicBezTo>
                  <a:cubicBezTo>
                    <a:pt x="39" y="43"/>
                    <a:pt x="37" y="45"/>
                    <a:pt x="35" y="46"/>
                  </a:cubicBezTo>
                  <a:cubicBezTo>
                    <a:pt x="34" y="47"/>
                    <a:pt x="32" y="48"/>
                    <a:pt x="29" y="49"/>
                  </a:cubicBezTo>
                  <a:cubicBezTo>
                    <a:pt x="27" y="50"/>
                    <a:pt x="24" y="50"/>
                    <a:pt x="22" y="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6" name="Freeform 2836">
              <a:extLst>
                <a:ext uri="{FF2B5EF4-FFF2-40B4-BE49-F238E27FC236}">
                  <a16:creationId xmlns:a16="http://schemas.microsoft.com/office/drawing/2014/main" id="{EA3CEB05-4D99-B128-716B-506EB2376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901" y="3789363"/>
              <a:ext cx="55563" cy="65088"/>
            </a:xfrm>
            <a:custGeom>
              <a:avLst/>
              <a:gdLst>
                <a:gd name="T0" fmla="*/ 13 w 35"/>
                <a:gd name="T1" fmla="*/ 41 h 41"/>
                <a:gd name="T2" fmla="*/ 13 w 35"/>
                <a:gd name="T3" fmla="*/ 8 h 41"/>
                <a:gd name="T4" fmla="*/ 0 w 35"/>
                <a:gd name="T5" fmla="*/ 8 h 41"/>
                <a:gd name="T6" fmla="*/ 0 w 35"/>
                <a:gd name="T7" fmla="*/ 0 h 41"/>
                <a:gd name="T8" fmla="*/ 35 w 35"/>
                <a:gd name="T9" fmla="*/ 0 h 41"/>
                <a:gd name="T10" fmla="*/ 35 w 35"/>
                <a:gd name="T11" fmla="*/ 8 h 41"/>
                <a:gd name="T12" fmla="*/ 21 w 35"/>
                <a:gd name="T13" fmla="*/ 8 h 41"/>
                <a:gd name="T14" fmla="*/ 21 w 35"/>
                <a:gd name="T15" fmla="*/ 41 h 41"/>
                <a:gd name="T16" fmla="*/ 13 w 35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41">
                  <a:moveTo>
                    <a:pt x="13" y="41"/>
                  </a:moveTo>
                  <a:lnTo>
                    <a:pt x="13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21" y="8"/>
                  </a:lnTo>
                  <a:lnTo>
                    <a:pt x="21" y="41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7" name="Freeform 2837">
              <a:extLst>
                <a:ext uri="{FF2B5EF4-FFF2-40B4-BE49-F238E27FC236}">
                  <a16:creationId xmlns:a16="http://schemas.microsoft.com/office/drawing/2014/main" id="{F4E8AAA0-B557-DB82-9E29-FE745096B6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2988" y="3789363"/>
              <a:ext cx="52388" cy="65088"/>
            </a:xfrm>
            <a:custGeom>
              <a:avLst/>
              <a:gdLst>
                <a:gd name="T0" fmla="*/ 0 w 39"/>
                <a:gd name="T1" fmla="*/ 48 h 48"/>
                <a:gd name="T2" fmla="*/ 0 w 39"/>
                <a:gd name="T3" fmla="*/ 0 h 48"/>
                <a:gd name="T4" fmla="*/ 20 w 39"/>
                <a:gd name="T5" fmla="*/ 0 h 48"/>
                <a:gd name="T6" fmla="*/ 28 w 39"/>
                <a:gd name="T7" fmla="*/ 1 h 48"/>
                <a:gd name="T8" fmla="*/ 33 w 39"/>
                <a:gd name="T9" fmla="*/ 4 h 48"/>
                <a:gd name="T10" fmla="*/ 36 w 39"/>
                <a:gd name="T11" fmla="*/ 8 h 48"/>
                <a:gd name="T12" fmla="*/ 37 w 39"/>
                <a:gd name="T13" fmla="*/ 13 h 48"/>
                <a:gd name="T14" fmla="*/ 35 w 39"/>
                <a:gd name="T15" fmla="*/ 19 h 48"/>
                <a:gd name="T16" fmla="*/ 29 w 39"/>
                <a:gd name="T17" fmla="*/ 23 h 48"/>
                <a:gd name="T18" fmla="*/ 36 w 39"/>
                <a:gd name="T19" fmla="*/ 27 h 48"/>
                <a:gd name="T20" fmla="*/ 39 w 39"/>
                <a:gd name="T21" fmla="*/ 35 h 48"/>
                <a:gd name="T22" fmla="*/ 38 w 39"/>
                <a:gd name="T23" fmla="*/ 40 h 48"/>
                <a:gd name="T24" fmla="*/ 35 w 39"/>
                <a:gd name="T25" fmla="*/ 44 h 48"/>
                <a:gd name="T26" fmla="*/ 29 w 39"/>
                <a:gd name="T27" fmla="*/ 47 h 48"/>
                <a:gd name="T28" fmla="*/ 21 w 39"/>
                <a:gd name="T29" fmla="*/ 48 h 48"/>
                <a:gd name="T30" fmla="*/ 0 w 39"/>
                <a:gd name="T31" fmla="*/ 48 h 48"/>
                <a:gd name="T32" fmla="*/ 10 w 39"/>
                <a:gd name="T33" fmla="*/ 20 h 48"/>
                <a:gd name="T34" fmla="*/ 18 w 39"/>
                <a:gd name="T35" fmla="*/ 20 h 48"/>
                <a:gd name="T36" fmla="*/ 22 w 39"/>
                <a:gd name="T37" fmla="*/ 19 h 48"/>
                <a:gd name="T38" fmla="*/ 25 w 39"/>
                <a:gd name="T39" fmla="*/ 18 h 48"/>
                <a:gd name="T40" fmla="*/ 26 w 39"/>
                <a:gd name="T41" fmla="*/ 16 h 48"/>
                <a:gd name="T42" fmla="*/ 26 w 39"/>
                <a:gd name="T43" fmla="*/ 14 h 48"/>
                <a:gd name="T44" fmla="*/ 26 w 39"/>
                <a:gd name="T45" fmla="*/ 12 h 48"/>
                <a:gd name="T46" fmla="*/ 25 w 39"/>
                <a:gd name="T47" fmla="*/ 10 h 48"/>
                <a:gd name="T48" fmla="*/ 22 w 39"/>
                <a:gd name="T49" fmla="*/ 9 h 48"/>
                <a:gd name="T50" fmla="*/ 18 w 39"/>
                <a:gd name="T51" fmla="*/ 8 h 48"/>
                <a:gd name="T52" fmla="*/ 10 w 39"/>
                <a:gd name="T53" fmla="*/ 8 h 48"/>
                <a:gd name="T54" fmla="*/ 10 w 39"/>
                <a:gd name="T55" fmla="*/ 20 h 48"/>
                <a:gd name="T56" fmla="*/ 10 w 39"/>
                <a:gd name="T57" fmla="*/ 40 h 48"/>
                <a:gd name="T58" fmla="*/ 20 w 39"/>
                <a:gd name="T59" fmla="*/ 40 h 48"/>
                <a:gd name="T60" fmla="*/ 24 w 39"/>
                <a:gd name="T61" fmla="*/ 39 h 48"/>
                <a:gd name="T62" fmla="*/ 26 w 39"/>
                <a:gd name="T63" fmla="*/ 38 h 48"/>
                <a:gd name="T64" fmla="*/ 28 w 39"/>
                <a:gd name="T65" fmla="*/ 36 h 48"/>
                <a:gd name="T66" fmla="*/ 28 w 39"/>
                <a:gd name="T67" fmla="*/ 34 h 48"/>
                <a:gd name="T68" fmla="*/ 28 w 39"/>
                <a:gd name="T69" fmla="*/ 31 h 48"/>
                <a:gd name="T70" fmla="*/ 26 w 39"/>
                <a:gd name="T71" fmla="*/ 29 h 48"/>
                <a:gd name="T72" fmla="*/ 24 w 39"/>
                <a:gd name="T73" fmla="*/ 28 h 48"/>
                <a:gd name="T74" fmla="*/ 19 w 39"/>
                <a:gd name="T75" fmla="*/ 27 h 48"/>
                <a:gd name="T76" fmla="*/ 10 w 39"/>
                <a:gd name="T77" fmla="*/ 27 h 48"/>
                <a:gd name="T78" fmla="*/ 10 w 39"/>
                <a:gd name="T79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6" y="1"/>
                    <a:pt x="28" y="1"/>
                  </a:cubicBezTo>
                  <a:cubicBezTo>
                    <a:pt x="30" y="2"/>
                    <a:pt x="31" y="3"/>
                    <a:pt x="33" y="4"/>
                  </a:cubicBezTo>
                  <a:cubicBezTo>
                    <a:pt x="34" y="5"/>
                    <a:pt x="35" y="6"/>
                    <a:pt x="36" y="8"/>
                  </a:cubicBezTo>
                  <a:cubicBezTo>
                    <a:pt x="36" y="9"/>
                    <a:pt x="37" y="11"/>
                    <a:pt x="37" y="13"/>
                  </a:cubicBezTo>
                  <a:cubicBezTo>
                    <a:pt x="37" y="15"/>
                    <a:pt x="36" y="18"/>
                    <a:pt x="35" y="19"/>
                  </a:cubicBezTo>
                  <a:cubicBezTo>
                    <a:pt x="33" y="21"/>
                    <a:pt x="32" y="22"/>
                    <a:pt x="29" y="23"/>
                  </a:cubicBezTo>
                  <a:cubicBezTo>
                    <a:pt x="32" y="24"/>
                    <a:pt x="35" y="25"/>
                    <a:pt x="36" y="27"/>
                  </a:cubicBezTo>
                  <a:cubicBezTo>
                    <a:pt x="38" y="29"/>
                    <a:pt x="39" y="31"/>
                    <a:pt x="39" y="35"/>
                  </a:cubicBezTo>
                  <a:cubicBezTo>
                    <a:pt x="39" y="37"/>
                    <a:pt x="38" y="38"/>
                    <a:pt x="38" y="40"/>
                  </a:cubicBezTo>
                  <a:cubicBezTo>
                    <a:pt x="37" y="42"/>
                    <a:pt x="36" y="43"/>
                    <a:pt x="35" y="44"/>
                  </a:cubicBezTo>
                  <a:cubicBezTo>
                    <a:pt x="33" y="46"/>
                    <a:pt x="31" y="46"/>
                    <a:pt x="29" y="47"/>
                  </a:cubicBezTo>
                  <a:cubicBezTo>
                    <a:pt x="27" y="48"/>
                    <a:pt x="24" y="48"/>
                    <a:pt x="21" y="48"/>
                  </a:cubicBezTo>
                  <a:lnTo>
                    <a:pt x="0" y="48"/>
                  </a:lnTo>
                  <a:close/>
                  <a:moveTo>
                    <a:pt x="10" y="20"/>
                  </a:moveTo>
                  <a:cubicBezTo>
                    <a:pt x="18" y="20"/>
                    <a:pt x="18" y="20"/>
                    <a:pt x="18" y="20"/>
                  </a:cubicBezTo>
                  <a:cubicBezTo>
                    <a:pt x="20" y="20"/>
                    <a:pt x="21" y="20"/>
                    <a:pt x="22" y="19"/>
                  </a:cubicBezTo>
                  <a:cubicBezTo>
                    <a:pt x="23" y="19"/>
                    <a:pt x="24" y="19"/>
                    <a:pt x="25" y="18"/>
                  </a:cubicBezTo>
                  <a:cubicBezTo>
                    <a:pt x="25" y="18"/>
                    <a:pt x="26" y="17"/>
                    <a:pt x="26" y="16"/>
                  </a:cubicBezTo>
                  <a:cubicBezTo>
                    <a:pt x="26" y="16"/>
                    <a:pt x="26" y="15"/>
                    <a:pt x="26" y="14"/>
                  </a:cubicBezTo>
                  <a:cubicBezTo>
                    <a:pt x="26" y="13"/>
                    <a:pt x="26" y="12"/>
                    <a:pt x="26" y="12"/>
                  </a:cubicBezTo>
                  <a:cubicBezTo>
                    <a:pt x="26" y="11"/>
                    <a:pt x="25" y="10"/>
                    <a:pt x="25" y="10"/>
                  </a:cubicBezTo>
                  <a:cubicBezTo>
                    <a:pt x="24" y="9"/>
                    <a:pt x="23" y="9"/>
                    <a:pt x="22" y="9"/>
                  </a:cubicBezTo>
                  <a:cubicBezTo>
                    <a:pt x="21" y="9"/>
                    <a:pt x="20" y="8"/>
                    <a:pt x="18" y="8"/>
                  </a:cubicBezTo>
                  <a:cubicBezTo>
                    <a:pt x="10" y="8"/>
                    <a:pt x="10" y="8"/>
                    <a:pt x="10" y="8"/>
                  </a:cubicBezTo>
                  <a:lnTo>
                    <a:pt x="10" y="20"/>
                  </a:lnTo>
                  <a:close/>
                  <a:moveTo>
                    <a:pt x="10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21" y="40"/>
                    <a:pt x="23" y="40"/>
                    <a:pt x="24" y="39"/>
                  </a:cubicBezTo>
                  <a:cubicBezTo>
                    <a:pt x="25" y="39"/>
                    <a:pt x="26" y="39"/>
                    <a:pt x="26" y="38"/>
                  </a:cubicBezTo>
                  <a:cubicBezTo>
                    <a:pt x="27" y="38"/>
                    <a:pt x="28" y="37"/>
                    <a:pt x="28" y="36"/>
                  </a:cubicBezTo>
                  <a:cubicBezTo>
                    <a:pt x="28" y="36"/>
                    <a:pt x="28" y="35"/>
                    <a:pt x="28" y="34"/>
                  </a:cubicBezTo>
                  <a:cubicBezTo>
                    <a:pt x="28" y="33"/>
                    <a:pt x="28" y="32"/>
                    <a:pt x="28" y="31"/>
                  </a:cubicBezTo>
                  <a:cubicBezTo>
                    <a:pt x="28" y="30"/>
                    <a:pt x="27" y="29"/>
                    <a:pt x="26" y="29"/>
                  </a:cubicBezTo>
                  <a:cubicBezTo>
                    <a:pt x="26" y="28"/>
                    <a:pt x="25" y="28"/>
                    <a:pt x="24" y="28"/>
                  </a:cubicBezTo>
                  <a:cubicBezTo>
                    <a:pt x="23" y="27"/>
                    <a:pt x="21" y="27"/>
                    <a:pt x="19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1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8" name="Freeform 2838">
              <a:extLst>
                <a:ext uri="{FF2B5EF4-FFF2-40B4-BE49-F238E27FC236}">
                  <a16:creationId xmlns:a16="http://schemas.microsoft.com/office/drawing/2014/main" id="{4BDBE8EF-C40B-6377-BC5B-AC2E5B5097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3313" y="3789363"/>
              <a:ext cx="60325" cy="66675"/>
            </a:xfrm>
            <a:custGeom>
              <a:avLst/>
              <a:gdLst>
                <a:gd name="T0" fmla="*/ 23 w 45"/>
                <a:gd name="T1" fmla="*/ 50 h 50"/>
                <a:gd name="T2" fmla="*/ 14 w 45"/>
                <a:gd name="T3" fmla="*/ 48 h 50"/>
                <a:gd name="T4" fmla="*/ 7 w 45"/>
                <a:gd name="T5" fmla="*/ 44 h 50"/>
                <a:gd name="T6" fmla="*/ 2 w 45"/>
                <a:gd name="T7" fmla="*/ 37 h 50"/>
                <a:gd name="T8" fmla="*/ 0 w 45"/>
                <a:gd name="T9" fmla="*/ 25 h 50"/>
                <a:gd name="T10" fmla="*/ 0 w 45"/>
                <a:gd name="T11" fmla="*/ 24 h 50"/>
                <a:gd name="T12" fmla="*/ 2 w 45"/>
                <a:gd name="T13" fmla="*/ 13 h 50"/>
                <a:gd name="T14" fmla="*/ 7 w 45"/>
                <a:gd name="T15" fmla="*/ 6 h 50"/>
                <a:gd name="T16" fmla="*/ 14 w 45"/>
                <a:gd name="T17" fmla="*/ 2 h 50"/>
                <a:gd name="T18" fmla="*/ 23 w 45"/>
                <a:gd name="T19" fmla="*/ 0 h 50"/>
                <a:gd name="T20" fmla="*/ 31 w 45"/>
                <a:gd name="T21" fmla="*/ 2 h 50"/>
                <a:gd name="T22" fmla="*/ 39 w 45"/>
                <a:gd name="T23" fmla="*/ 6 h 50"/>
                <a:gd name="T24" fmla="*/ 44 w 45"/>
                <a:gd name="T25" fmla="*/ 13 h 50"/>
                <a:gd name="T26" fmla="*/ 45 w 45"/>
                <a:gd name="T27" fmla="*/ 24 h 50"/>
                <a:gd name="T28" fmla="*/ 45 w 45"/>
                <a:gd name="T29" fmla="*/ 25 h 50"/>
                <a:gd name="T30" fmla="*/ 44 w 45"/>
                <a:gd name="T31" fmla="*/ 37 h 50"/>
                <a:gd name="T32" fmla="*/ 39 w 45"/>
                <a:gd name="T33" fmla="*/ 44 h 50"/>
                <a:gd name="T34" fmla="*/ 31 w 45"/>
                <a:gd name="T35" fmla="*/ 48 h 50"/>
                <a:gd name="T36" fmla="*/ 23 w 45"/>
                <a:gd name="T37" fmla="*/ 50 h 50"/>
                <a:gd name="T38" fmla="*/ 23 w 45"/>
                <a:gd name="T39" fmla="*/ 41 h 50"/>
                <a:gd name="T40" fmla="*/ 27 w 45"/>
                <a:gd name="T41" fmla="*/ 40 h 50"/>
                <a:gd name="T42" fmla="*/ 31 w 45"/>
                <a:gd name="T43" fmla="*/ 38 h 50"/>
                <a:gd name="T44" fmla="*/ 34 w 45"/>
                <a:gd name="T45" fmla="*/ 33 h 50"/>
                <a:gd name="T46" fmla="*/ 35 w 45"/>
                <a:gd name="T47" fmla="*/ 25 h 50"/>
                <a:gd name="T48" fmla="*/ 35 w 45"/>
                <a:gd name="T49" fmla="*/ 24 h 50"/>
                <a:gd name="T50" fmla="*/ 34 w 45"/>
                <a:gd name="T51" fmla="*/ 17 h 50"/>
                <a:gd name="T52" fmla="*/ 31 w 45"/>
                <a:gd name="T53" fmla="*/ 12 h 50"/>
                <a:gd name="T54" fmla="*/ 27 w 45"/>
                <a:gd name="T55" fmla="*/ 10 h 50"/>
                <a:gd name="T56" fmla="*/ 23 w 45"/>
                <a:gd name="T57" fmla="*/ 9 h 50"/>
                <a:gd name="T58" fmla="*/ 18 w 45"/>
                <a:gd name="T59" fmla="*/ 10 h 50"/>
                <a:gd name="T60" fmla="*/ 15 w 45"/>
                <a:gd name="T61" fmla="*/ 12 h 50"/>
                <a:gd name="T62" fmla="*/ 12 w 45"/>
                <a:gd name="T63" fmla="*/ 17 h 50"/>
                <a:gd name="T64" fmla="*/ 11 w 45"/>
                <a:gd name="T65" fmla="*/ 24 h 50"/>
                <a:gd name="T66" fmla="*/ 11 w 45"/>
                <a:gd name="T67" fmla="*/ 25 h 50"/>
                <a:gd name="T68" fmla="*/ 12 w 45"/>
                <a:gd name="T69" fmla="*/ 33 h 50"/>
                <a:gd name="T70" fmla="*/ 15 w 45"/>
                <a:gd name="T71" fmla="*/ 38 h 50"/>
                <a:gd name="T72" fmla="*/ 18 w 45"/>
                <a:gd name="T73" fmla="*/ 40 h 50"/>
                <a:gd name="T74" fmla="*/ 23 w 45"/>
                <a:gd name="T75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50">
                  <a:moveTo>
                    <a:pt x="23" y="50"/>
                  </a:moveTo>
                  <a:cubicBezTo>
                    <a:pt x="20" y="50"/>
                    <a:pt x="17" y="49"/>
                    <a:pt x="14" y="48"/>
                  </a:cubicBezTo>
                  <a:cubicBezTo>
                    <a:pt x="11" y="48"/>
                    <a:pt x="9" y="46"/>
                    <a:pt x="7" y="44"/>
                  </a:cubicBezTo>
                  <a:cubicBezTo>
                    <a:pt x="5" y="42"/>
                    <a:pt x="3" y="40"/>
                    <a:pt x="2" y="37"/>
                  </a:cubicBezTo>
                  <a:cubicBezTo>
                    <a:pt x="1" y="34"/>
                    <a:pt x="0" y="30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"/>
                    <a:pt x="1" y="16"/>
                    <a:pt x="2" y="13"/>
                  </a:cubicBezTo>
                  <a:cubicBezTo>
                    <a:pt x="3" y="10"/>
                    <a:pt x="5" y="8"/>
                    <a:pt x="7" y="6"/>
                  </a:cubicBezTo>
                  <a:cubicBezTo>
                    <a:pt x="9" y="4"/>
                    <a:pt x="11" y="3"/>
                    <a:pt x="14" y="2"/>
                  </a:cubicBezTo>
                  <a:cubicBezTo>
                    <a:pt x="17" y="1"/>
                    <a:pt x="20" y="0"/>
                    <a:pt x="23" y="0"/>
                  </a:cubicBezTo>
                  <a:cubicBezTo>
                    <a:pt x="26" y="0"/>
                    <a:pt x="29" y="1"/>
                    <a:pt x="31" y="2"/>
                  </a:cubicBezTo>
                  <a:cubicBezTo>
                    <a:pt x="34" y="3"/>
                    <a:pt x="37" y="4"/>
                    <a:pt x="39" y="6"/>
                  </a:cubicBezTo>
                  <a:cubicBezTo>
                    <a:pt x="41" y="8"/>
                    <a:pt x="42" y="10"/>
                    <a:pt x="44" y="13"/>
                  </a:cubicBezTo>
                  <a:cubicBezTo>
                    <a:pt x="45" y="16"/>
                    <a:pt x="45" y="20"/>
                    <a:pt x="45" y="2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30"/>
                    <a:pt x="45" y="34"/>
                    <a:pt x="44" y="37"/>
                  </a:cubicBezTo>
                  <a:cubicBezTo>
                    <a:pt x="42" y="40"/>
                    <a:pt x="41" y="42"/>
                    <a:pt x="39" y="44"/>
                  </a:cubicBezTo>
                  <a:cubicBezTo>
                    <a:pt x="37" y="46"/>
                    <a:pt x="34" y="48"/>
                    <a:pt x="31" y="48"/>
                  </a:cubicBezTo>
                  <a:cubicBezTo>
                    <a:pt x="29" y="49"/>
                    <a:pt x="26" y="50"/>
                    <a:pt x="23" y="50"/>
                  </a:cubicBezTo>
                  <a:close/>
                  <a:moveTo>
                    <a:pt x="23" y="41"/>
                  </a:moveTo>
                  <a:cubicBezTo>
                    <a:pt x="24" y="41"/>
                    <a:pt x="26" y="41"/>
                    <a:pt x="27" y="40"/>
                  </a:cubicBezTo>
                  <a:cubicBezTo>
                    <a:pt x="29" y="40"/>
                    <a:pt x="30" y="39"/>
                    <a:pt x="31" y="38"/>
                  </a:cubicBezTo>
                  <a:cubicBezTo>
                    <a:pt x="32" y="37"/>
                    <a:pt x="33" y="35"/>
                    <a:pt x="34" y="33"/>
                  </a:cubicBezTo>
                  <a:cubicBezTo>
                    <a:pt x="34" y="31"/>
                    <a:pt x="35" y="28"/>
                    <a:pt x="35" y="25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1"/>
                    <a:pt x="34" y="19"/>
                    <a:pt x="34" y="17"/>
                  </a:cubicBezTo>
                  <a:cubicBezTo>
                    <a:pt x="33" y="15"/>
                    <a:pt x="32" y="14"/>
                    <a:pt x="31" y="12"/>
                  </a:cubicBezTo>
                  <a:cubicBezTo>
                    <a:pt x="30" y="11"/>
                    <a:pt x="29" y="10"/>
                    <a:pt x="27" y="10"/>
                  </a:cubicBezTo>
                  <a:cubicBezTo>
                    <a:pt x="26" y="9"/>
                    <a:pt x="24" y="9"/>
                    <a:pt x="23" y="9"/>
                  </a:cubicBezTo>
                  <a:cubicBezTo>
                    <a:pt x="21" y="9"/>
                    <a:pt x="20" y="9"/>
                    <a:pt x="18" y="10"/>
                  </a:cubicBezTo>
                  <a:cubicBezTo>
                    <a:pt x="17" y="10"/>
                    <a:pt x="16" y="11"/>
                    <a:pt x="15" y="12"/>
                  </a:cubicBezTo>
                  <a:cubicBezTo>
                    <a:pt x="14" y="14"/>
                    <a:pt x="13" y="15"/>
                    <a:pt x="12" y="17"/>
                  </a:cubicBezTo>
                  <a:cubicBezTo>
                    <a:pt x="11" y="19"/>
                    <a:pt x="11" y="21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8"/>
                    <a:pt x="11" y="31"/>
                    <a:pt x="12" y="33"/>
                  </a:cubicBezTo>
                  <a:cubicBezTo>
                    <a:pt x="13" y="35"/>
                    <a:pt x="14" y="37"/>
                    <a:pt x="15" y="38"/>
                  </a:cubicBezTo>
                  <a:cubicBezTo>
                    <a:pt x="16" y="39"/>
                    <a:pt x="17" y="40"/>
                    <a:pt x="18" y="40"/>
                  </a:cubicBezTo>
                  <a:cubicBezTo>
                    <a:pt x="20" y="41"/>
                    <a:pt x="21" y="41"/>
                    <a:pt x="23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9" name="Freeform 2839">
              <a:extLst>
                <a:ext uri="{FF2B5EF4-FFF2-40B4-BE49-F238E27FC236}">
                  <a16:creationId xmlns:a16="http://schemas.microsoft.com/office/drawing/2014/main" id="{235BE444-A469-FCE1-6C04-9247850C7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801" y="3900488"/>
              <a:ext cx="57150" cy="66675"/>
            </a:xfrm>
            <a:custGeom>
              <a:avLst/>
              <a:gdLst>
                <a:gd name="T0" fmla="*/ 22 w 42"/>
                <a:gd name="T1" fmla="*/ 50 h 50"/>
                <a:gd name="T2" fmla="*/ 13 w 42"/>
                <a:gd name="T3" fmla="*/ 48 h 50"/>
                <a:gd name="T4" fmla="*/ 6 w 42"/>
                <a:gd name="T5" fmla="*/ 44 h 50"/>
                <a:gd name="T6" fmla="*/ 2 w 42"/>
                <a:gd name="T7" fmla="*/ 37 h 50"/>
                <a:gd name="T8" fmla="*/ 0 w 42"/>
                <a:gd name="T9" fmla="*/ 25 h 50"/>
                <a:gd name="T10" fmla="*/ 0 w 42"/>
                <a:gd name="T11" fmla="*/ 24 h 50"/>
                <a:gd name="T12" fmla="*/ 2 w 42"/>
                <a:gd name="T13" fmla="*/ 13 h 50"/>
                <a:gd name="T14" fmla="*/ 6 w 42"/>
                <a:gd name="T15" fmla="*/ 6 h 50"/>
                <a:gd name="T16" fmla="*/ 13 w 42"/>
                <a:gd name="T17" fmla="*/ 2 h 50"/>
                <a:gd name="T18" fmla="*/ 22 w 42"/>
                <a:gd name="T19" fmla="*/ 0 h 50"/>
                <a:gd name="T20" fmla="*/ 29 w 42"/>
                <a:gd name="T21" fmla="*/ 1 h 50"/>
                <a:gd name="T22" fmla="*/ 35 w 42"/>
                <a:gd name="T23" fmla="*/ 4 h 50"/>
                <a:gd name="T24" fmla="*/ 40 w 42"/>
                <a:gd name="T25" fmla="*/ 9 h 50"/>
                <a:gd name="T26" fmla="*/ 42 w 42"/>
                <a:gd name="T27" fmla="*/ 17 h 50"/>
                <a:gd name="T28" fmla="*/ 31 w 42"/>
                <a:gd name="T29" fmla="*/ 17 h 50"/>
                <a:gd name="T30" fmla="*/ 28 w 42"/>
                <a:gd name="T31" fmla="*/ 11 h 50"/>
                <a:gd name="T32" fmla="*/ 22 w 42"/>
                <a:gd name="T33" fmla="*/ 9 h 50"/>
                <a:gd name="T34" fmla="*/ 17 w 42"/>
                <a:gd name="T35" fmla="*/ 10 h 50"/>
                <a:gd name="T36" fmla="*/ 14 w 42"/>
                <a:gd name="T37" fmla="*/ 12 h 50"/>
                <a:gd name="T38" fmla="*/ 12 w 42"/>
                <a:gd name="T39" fmla="*/ 17 h 50"/>
                <a:gd name="T40" fmla="*/ 11 w 42"/>
                <a:gd name="T41" fmla="*/ 24 h 50"/>
                <a:gd name="T42" fmla="*/ 11 w 42"/>
                <a:gd name="T43" fmla="*/ 25 h 50"/>
                <a:gd name="T44" fmla="*/ 12 w 42"/>
                <a:gd name="T45" fmla="*/ 33 h 50"/>
                <a:gd name="T46" fmla="*/ 14 w 42"/>
                <a:gd name="T47" fmla="*/ 38 h 50"/>
                <a:gd name="T48" fmla="*/ 18 w 42"/>
                <a:gd name="T49" fmla="*/ 40 h 50"/>
                <a:gd name="T50" fmla="*/ 22 w 42"/>
                <a:gd name="T51" fmla="*/ 41 h 50"/>
                <a:gd name="T52" fmla="*/ 28 w 42"/>
                <a:gd name="T53" fmla="*/ 39 h 50"/>
                <a:gd name="T54" fmla="*/ 31 w 42"/>
                <a:gd name="T55" fmla="*/ 33 h 50"/>
                <a:gd name="T56" fmla="*/ 42 w 42"/>
                <a:gd name="T57" fmla="*/ 33 h 50"/>
                <a:gd name="T58" fmla="*/ 40 w 42"/>
                <a:gd name="T59" fmla="*/ 41 h 50"/>
                <a:gd name="T60" fmla="*/ 35 w 42"/>
                <a:gd name="T61" fmla="*/ 46 h 50"/>
                <a:gd name="T62" fmla="*/ 29 w 42"/>
                <a:gd name="T63" fmla="*/ 49 h 50"/>
                <a:gd name="T64" fmla="*/ 22 w 42"/>
                <a:gd name="T6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50">
                  <a:moveTo>
                    <a:pt x="22" y="50"/>
                  </a:moveTo>
                  <a:cubicBezTo>
                    <a:pt x="19" y="50"/>
                    <a:pt x="16" y="49"/>
                    <a:pt x="13" y="48"/>
                  </a:cubicBezTo>
                  <a:cubicBezTo>
                    <a:pt x="10" y="48"/>
                    <a:pt x="8" y="46"/>
                    <a:pt x="6" y="44"/>
                  </a:cubicBezTo>
                  <a:cubicBezTo>
                    <a:pt x="4" y="42"/>
                    <a:pt x="3" y="40"/>
                    <a:pt x="2" y="37"/>
                  </a:cubicBezTo>
                  <a:cubicBezTo>
                    <a:pt x="1" y="33"/>
                    <a:pt x="0" y="30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"/>
                    <a:pt x="1" y="16"/>
                    <a:pt x="2" y="13"/>
                  </a:cubicBezTo>
                  <a:cubicBezTo>
                    <a:pt x="3" y="10"/>
                    <a:pt x="4" y="8"/>
                    <a:pt x="6" y="6"/>
                  </a:cubicBezTo>
                  <a:cubicBezTo>
                    <a:pt x="8" y="4"/>
                    <a:pt x="11" y="3"/>
                    <a:pt x="13" y="2"/>
                  </a:cubicBezTo>
                  <a:cubicBezTo>
                    <a:pt x="16" y="1"/>
                    <a:pt x="19" y="0"/>
                    <a:pt x="22" y="0"/>
                  </a:cubicBezTo>
                  <a:cubicBezTo>
                    <a:pt x="24" y="0"/>
                    <a:pt x="27" y="1"/>
                    <a:pt x="29" y="1"/>
                  </a:cubicBezTo>
                  <a:cubicBezTo>
                    <a:pt x="32" y="2"/>
                    <a:pt x="34" y="3"/>
                    <a:pt x="35" y="4"/>
                  </a:cubicBezTo>
                  <a:cubicBezTo>
                    <a:pt x="37" y="6"/>
                    <a:pt x="39" y="7"/>
                    <a:pt x="40" y="9"/>
                  </a:cubicBezTo>
                  <a:cubicBezTo>
                    <a:pt x="41" y="12"/>
                    <a:pt x="42" y="14"/>
                    <a:pt x="42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4"/>
                    <a:pt x="29" y="12"/>
                    <a:pt x="28" y="11"/>
                  </a:cubicBezTo>
                  <a:cubicBezTo>
                    <a:pt x="26" y="10"/>
                    <a:pt x="24" y="9"/>
                    <a:pt x="22" y="9"/>
                  </a:cubicBezTo>
                  <a:cubicBezTo>
                    <a:pt x="20" y="9"/>
                    <a:pt x="19" y="9"/>
                    <a:pt x="17" y="10"/>
                  </a:cubicBezTo>
                  <a:cubicBezTo>
                    <a:pt x="16" y="10"/>
                    <a:pt x="15" y="11"/>
                    <a:pt x="14" y="12"/>
                  </a:cubicBezTo>
                  <a:cubicBezTo>
                    <a:pt x="13" y="14"/>
                    <a:pt x="12" y="15"/>
                    <a:pt x="12" y="17"/>
                  </a:cubicBezTo>
                  <a:cubicBezTo>
                    <a:pt x="11" y="19"/>
                    <a:pt x="11" y="21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8"/>
                    <a:pt x="11" y="31"/>
                    <a:pt x="12" y="33"/>
                  </a:cubicBezTo>
                  <a:cubicBezTo>
                    <a:pt x="12" y="35"/>
                    <a:pt x="13" y="36"/>
                    <a:pt x="14" y="38"/>
                  </a:cubicBezTo>
                  <a:cubicBezTo>
                    <a:pt x="15" y="39"/>
                    <a:pt x="16" y="40"/>
                    <a:pt x="18" y="40"/>
                  </a:cubicBezTo>
                  <a:cubicBezTo>
                    <a:pt x="19" y="41"/>
                    <a:pt x="20" y="41"/>
                    <a:pt x="22" y="41"/>
                  </a:cubicBezTo>
                  <a:cubicBezTo>
                    <a:pt x="24" y="41"/>
                    <a:pt x="27" y="40"/>
                    <a:pt x="28" y="39"/>
                  </a:cubicBezTo>
                  <a:cubicBezTo>
                    <a:pt x="30" y="38"/>
                    <a:pt x="31" y="36"/>
                    <a:pt x="31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6"/>
                    <a:pt x="41" y="39"/>
                    <a:pt x="40" y="41"/>
                  </a:cubicBezTo>
                  <a:cubicBezTo>
                    <a:pt x="39" y="43"/>
                    <a:pt x="37" y="45"/>
                    <a:pt x="35" y="46"/>
                  </a:cubicBezTo>
                  <a:cubicBezTo>
                    <a:pt x="34" y="47"/>
                    <a:pt x="32" y="48"/>
                    <a:pt x="29" y="49"/>
                  </a:cubicBezTo>
                  <a:cubicBezTo>
                    <a:pt x="27" y="50"/>
                    <a:pt x="24" y="50"/>
                    <a:pt x="22" y="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0" name="Freeform 2840">
              <a:extLst>
                <a:ext uri="{FF2B5EF4-FFF2-40B4-BE49-F238E27FC236}">
                  <a16:creationId xmlns:a16="http://schemas.microsoft.com/office/drawing/2014/main" id="{B9B75E85-51C2-DF19-06A4-44C97EA3D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9301" y="3900488"/>
              <a:ext cx="57150" cy="66675"/>
            </a:xfrm>
            <a:custGeom>
              <a:avLst/>
              <a:gdLst>
                <a:gd name="T0" fmla="*/ 3 w 43"/>
                <a:gd name="T1" fmla="*/ 49 h 49"/>
                <a:gd name="T2" fmla="*/ 2 w 43"/>
                <a:gd name="T3" fmla="*/ 49 h 49"/>
                <a:gd name="T4" fmla="*/ 0 w 43"/>
                <a:gd name="T5" fmla="*/ 49 h 49"/>
                <a:gd name="T6" fmla="*/ 0 w 43"/>
                <a:gd name="T7" fmla="*/ 39 h 49"/>
                <a:gd name="T8" fmla="*/ 1 w 43"/>
                <a:gd name="T9" fmla="*/ 39 h 49"/>
                <a:gd name="T10" fmla="*/ 1 w 43"/>
                <a:gd name="T11" fmla="*/ 39 h 49"/>
                <a:gd name="T12" fmla="*/ 4 w 43"/>
                <a:gd name="T13" fmla="*/ 39 h 49"/>
                <a:gd name="T14" fmla="*/ 6 w 43"/>
                <a:gd name="T15" fmla="*/ 35 h 49"/>
                <a:gd name="T16" fmla="*/ 7 w 43"/>
                <a:gd name="T17" fmla="*/ 27 h 49"/>
                <a:gd name="T18" fmla="*/ 8 w 43"/>
                <a:gd name="T19" fmla="*/ 14 h 49"/>
                <a:gd name="T20" fmla="*/ 8 w 43"/>
                <a:gd name="T21" fmla="*/ 0 h 49"/>
                <a:gd name="T22" fmla="*/ 43 w 43"/>
                <a:gd name="T23" fmla="*/ 0 h 49"/>
                <a:gd name="T24" fmla="*/ 43 w 43"/>
                <a:gd name="T25" fmla="*/ 48 h 49"/>
                <a:gd name="T26" fmla="*/ 32 w 43"/>
                <a:gd name="T27" fmla="*/ 48 h 49"/>
                <a:gd name="T28" fmla="*/ 32 w 43"/>
                <a:gd name="T29" fmla="*/ 9 h 49"/>
                <a:gd name="T30" fmla="*/ 18 w 43"/>
                <a:gd name="T31" fmla="*/ 9 h 49"/>
                <a:gd name="T32" fmla="*/ 18 w 43"/>
                <a:gd name="T33" fmla="*/ 15 h 49"/>
                <a:gd name="T34" fmla="*/ 17 w 43"/>
                <a:gd name="T35" fmla="*/ 33 h 49"/>
                <a:gd name="T36" fmla="*/ 14 w 43"/>
                <a:gd name="T37" fmla="*/ 43 h 49"/>
                <a:gd name="T38" fmla="*/ 9 w 43"/>
                <a:gd name="T39" fmla="*/ 48 h 49"/>
                <a:gd name="T40" fmla="*/ 3 w 43"/>
                <a:gd name="T4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49">
                  <a:moveTo>
                    <a:pt x="3" y="49"/>
                  </a:moveTo>
                  <a:cubicBezTo>
                    <a:pt x="3" y="49"/>
                    <a:pt x="2" y="49"/>
                    <a:pt x="2" y="49"/>
                  </a:cubicBezTo>
                  <a:cubicBezTo>
                    <a:pt x="1" y="49"/>
                    <a:pt x="1" y="49"/>
                    <a:pt x="0" y="4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3" y="39"/>
                    <a:pt x="4" y="39"/>
                  </a:cubicBezTo>
                  <a:cubicBezTo>
                    <a:pt x="5" y="38"/>
                    <a:pt x="6" y="37"/>
                    <a:pt x="6" y="35"/>
                  </a:cubicBezTo>
                  <a:cubicBezTo>
                    <a:pt x="7" y="33"/>
                    <a:pt x="7" y="31"/>
                    <a:pt x="7" y="27"/>
                  </a:cubicBezTo>
                  <a:cubicBezTo>
                    <a:pt x="8" y="24"/>
                    <a:pt x="8" y="20"/>
                    <a:pt x="8" y="1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22"/>
                    <a:pt x="17" y="28"/>
                    <a:pt x="17" y="33"/>
                  </a:cubicBezTo>
                  <a:cubicBezTo>
                    <a:pt x="16" y="37"/>
                    <a:pt x="15" y="41"/>
                    <a:pt x="14" y="43"/>
                  </a:cubicBezTo>
                  <a:cubicBezTo>
                    <a:pt x="12" y="45"/>
                    <a:pt x="11" y="47"/>
                    <a:pt x="9" y="48"/>
                  </a:cubicBezTo>
                  <a:cubicBezTo>
                    <a:pt x="7" y="48"/>
                    <a:pt x="5" y="49"/>
                    <a:pt x="3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1" name="Freeform 2841">
              <a:extLst>
                <a:ext uri="{FF2B5EF4-FFF2-40B4-BE49-F238E27FC236}">
                  <a16:creationId xmlns:a16="http://schemas.microsoft.com/office/drawing/2014/main" id="{552F4132-E409-B79F-3FF4-8C9C6C89C9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7563" y="3900488"/>
              <a:ext cx="63500" cy="66675"/>
            </a:xfrm>
            <a:custGeom>
              <a:avLst/>
              <a:gdLst>
                <a:gd name="T0" fmla="*/ 23 w 46"/>
                <a:gd name="T1" fmla="*/ 50 h 50"/>
                <a:gd name="T2" fmla="*/ 14 w 46"/>
                <a:gd name="T3" fmla="*/ 48 h 50"/>
                <a:gd name="T4" fmla="*/ 7 w 46"/>
                <a:gd name="T5" fmla="*/ 44 h 50"/>
                <a:gd name="T6" fmla="*/ 2 w 46"/>
                <a:gd name="T7" fmla="*/ 37 h 50"/>
                <a:gd name="T8" fmla="*/ 0 w 46"/>
                <a:gd name="T9" fmla="*/ 25 h 50"/>
                <a:gd name="T10" fmla="*/ 0 w 46"/>
                <a:gd name="T11" fmla="*/ 24 h 50"/>
                <a:gd name="T12" fmla="*/ 2 w 46"/>
                <a:gd name="T13" fmla="*/ 13 h 50"/>
                <a:gd name="T14" fmla="*/ 7 w 46"/>
                <a:gd name="T15" fmla="*/ 6 h 50"/>
                <a:gd name="T16" fmla="*/ 14 w 46"/>
                <a:gd name="T17" fmla="*/ 2 h 50"/>
                <a:gd name="T18" fmla="*/ 23 w 46"/>
                <a:gd name="T19" fmla="*/ 0 h 50"/>
                <a:gd name="T20" fmla="*/ 32 w 46"/>
                <a:gd name="T21" fmla="*/ 2 h 50"/>
                <a:gd name="T22" fmla="*/ 39 w 46"/>
                <a:gd name="T23" fmla="*/ 6 h 50"/>
                <a:gd name="T24" fmla="*/ 44 w 46"/>
                <a:gd name="T25" fmla="*/ 13 h 50"/>
                <a:gd name="T26" fmla="*/ 46 w 46"/>
                <a:gd name="T27" fmla="*/ 24 h 50"/>
                <a:gd name="T28" fmla="*/ 46 w 46"/>
                <a:gd name="T29" fmla="*/ 25 h 50"/>
                <a:gd name="T30" fmla="*/ 44 w 46"/>
                <a:gd name="T31" fmla="*/ 37 h 50"/>
                <a:gd name="T32" fmla="*/ 39 w 46"/>
                <a:gd name="T33" fmla="*/ 44 h 50"/>
                <a:gd name="T34" fmla="*/ 32 w 46"/>
                <a:gd name="T35" fmla="*/ 48 h 50"/>
                <a:gd name="T36" fmla="*/ 23 w 46"/>
                <a:gd name="T37" fmla="*/ 50 h 50"/>
                <a:gd name="T38" fmla="*/ 23 w 46"/>
                <a:gd name="T39" fmla="*/ 41 h 50"/>
                <a:gd name="T40" fmla="*/ 27 w 46"/>
                <a:gd name="T41" fmla="*/ 40 h 50"/>
                <a:gd name="T42" fmla="*/ 31 w 46"/>
                <a:gd name="T43" fmla="*/ 38 h 50"/>
                <a:gd name="T44" fmla="*/ 34 w 46"/>
                <a:gd name="T45" fmla="*/ 33 h 50"/>
                <a:gd name="T46" fmla="*/ 35 w 46"/>
                <a:gd name="T47" fmla="*/ 25 h 50"/>
                <a:gd name="T48" fmla="*/ 35 w 46"/>
                <a:gd name="T49" fmla="*/ 24 h 50"/>
                <a:gd name="T50" fmla="*/ 34 w 46"/>
                <a:gd name="T51" fmla="*/ 17 h 50"/>
                <a:gd name="T52" fmla="*/ 31 w 46"/>
                <a:gd name="T53" fmla="*/ 12 h 50"/>
                <a:gd name="T54" fmla="*/ 27 w 46"/>
                <a:gd name="T55" fmla="*/ 10 h 50"/>
                <a:gd name="T56" fmla="*/ 23 w 46"/>
                <a:gd name="T57" fmla="*/ 9 h 50"/>
                <a:gd name="T58" fmla="*/ 19 w 46"/>
                <a:gd name="T59" fmla="*/ 10 h 50"/>
                <a:gd name="T60" fmla="*/ 15 w 46"/>
                <a:gd name="T61" fmla="*/ 12 h 50"/>
                <a:gd name="T62" fmla="*/ 12 w 46"/>
                <a:gd name="T63" fmla="*/ 17 h 50"/>
                <a:gd name="T64" fmla="*/ 11 w 46"/>
                <a:gd name="T65" fmla="*/ 24 h 50"/>
                <a:gd name="T66" fmla="*/ 11 w 46"/>
                <a:gd name="T67" fmla="*/ 25 h 50"/>
                <a:gd name="T68" fmla="*/ 12 w 46"/>
                <a:gd name="T69" fmla="*/ 33 h 50"/>
                <a:gd name="T70" fmla="*/ 15 w 46"/>
                <a:gd name="T71" fmla="*/ 38 h 50"/>
                <a:gd name="T72" fmla="*/ 19 w 46"/>
                <a:gd name="T73" fmla="*/ 40 h 50"/>
                <a:gd name="T74" fmla="*/ 23 w 46"/>
                <a:gd name="T75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" h="50">
                  <a:moveTo>
                    <a:pt x="23" y="50"/>
                  </a:moveTo>
                  <a:cubicBezTo>
                    <a:pt x="20" y="50"/>
                    <a:pt x="17" y="49"/>
                    <a:pt x="14" y="48"/>
                  </a:cubicBezTo>
                  <a:cubicBezTo>
                    <a:pt x="12" y="48"/>
                    <a:pt x="9" y="46"/>
                    <a:pt x="7" y="44"/>
                  </a:cubicBezTo>
                  <a:cubicBezTo>
                    <a:pt x="5" y="42"/>
                    <a:pt x="3" y="40"/>
                    <a:pt x="2" y="37"/>
                  </a:cubicBezTo>
                  <a:cubicBezTo>
                    <a:pt x="1" y="33"/>
                    <a:pt x="0" y="30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"/>
                    <a:pt x="1" y="16"/>
                    <a:pt x="2" y="13"/>
                  </a:cubicBezTo>
                  <a:cubicBezTo>
                    <a:pt x="3" y="10"/>
                    <a:pt x="5" y="8"/>
                    <a:pt x="7" y="6"/>
                  </a:cubicBezTo>
                  <a:cubicBezTo>
                    <a:pt x="9" y="4"/>
                    <a:pt x="12" y="3"/>
                    <a:pt x="14" y="2"/>
                  </a:cubicBezTo>
                  <a:cubicBezTo>
                    <a:pt x="17" y="1"/>
                    <a:pt x="20" y="0"/>
                    <a:pt x="23" y="0"/>
                  </a:cubicBezTo>
                  <a:cubicBezTo>
                    <a:pt x="26" y="0"/>
                    <a:pt x="29" y="1"/>
                    <a:pt x="32" y="2"/>
                  </a:cubicBezTo>
                  <a:cubicBezTo>
                    <a:pt x="34" y="3"/>
                    <a:pt x="37" y="4"/>
                    <a:pt x="39" y="6"/>
                  </a:cubicBezTo>
                  <a:cubicBezTo>
                    <a:pt x="41" y="8"/>
                    <a:pt x="43" y="10"/>
                    <a:pt x="44" y="13"/>
                  </a:cubicBezTo>
                  <a:cubicBezTo>
                    <a:pt x="45" y="16"/>
                    <a:pt x="46" y="20"/>
                    <a:pt x="46" y="24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30"/>
                    <a:pt x="45" y="33"/>
                    <a:pt x="44" y="37"/>
                  </a:cubicBezTo>
                  <a:cubicBezTo>
                    <a:pt x="43" y="40"/>
                    <a:pt x="41" y="42"/>
                    <a:pt x="39" y="44"/>
                  </a:cubicBezTo>
                  <a:cubicBezTo>
                    <a:pt x="37" y="46"/>
                    <a:pt x="34" y="48"/>
                    <a:pt x="32" y="48"/>
                  </a:cubicBezTo>
                  <a:cubicBezTo>
                    <a:pt x="29" y="49"/>
                    <a:pt x="26" y="50"/>
                    <a:pt x="23" y="50"/>
                  </a:cubicBezTo>
                  <a:close/>
                  <a:moveTo>
                    <a:pt x="23" y="41"/>
                  </a:moveTo>
                  <a:cubicBezTo>
                    <a:pt x="25" y="41"/>
                    <a:pt x="26" y="41"/>
                    <a:pt x="27" y="40"/>
                  </a:cubicBezTo>
                  <a:cubicBezTo>
                    <a:pt x="29" y="40"/>
                    <a:pt x="30" y="39"/>
                    <a:pt x="31" y="38"/>
                  </a:cubicBezTo>
                  <a:cubicBezTo>
                    <a:pt x="32" y="36"/>
                    <a:pt x="33" y="35"/>
                    <a:pt x="34" y="33"/>
                  </a:cubicBezTo>
                  <a:cubicBezTo>
                    <a:pt x="34" y="31"/>
                    <a:pt x="35" y="28"/>
                    <a:pt x="35" y="25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1"/>
                    <a:pt x="34" y="19"/>
                    <a:pt x="34" y="17"/>
                  </a:cubicBezTo>
                  <a:cubicBezTo>
                    <a:pt x="33" y="15"/>
                    <a:pt x="32" y="14"/>
                    <a:pt x="31" y="12"/>
                  </a:cubicBezTo>
                  <a:cubicBezTo>
                    <a:pt x="30" y="11"/>
                    <a:pt x="29" y="10"/>
                    <a:pt x="27" y="10"/>
                  </a:cubicBezTo>
                  <a:cubicBezTo>
                    <a:pt x="26" y="9"/>
                    <a:pt x="25" y="9"/>
                    <a:pt x="23" y="9"/>
                  </a:cubicBezTo>
                  <a:cubicBezTo>
                    <a:pt x="21" y="9"/>
                    <a:pt x="20" y="9"/>
                    <a:pt x="19" y="10"/>
                  </a:cubicBezTo>
                  <a:cubicBezTo>
                    <a:pt x="17" y="10"/>
                    <a:pt x="16" y="11"/>
                    <a:pt x="15" y="12"/>
                  </a:cubicBezTo>
                  <a:cubicBezTo>
                    <a:pt x="14" y="14"/>
                    <a:pt x="13" y="15"/>
                    <a:pt x="12" y="17"/>
                  </a:cubicBezTo>
                  <a:cubicBezTo>
                    <a:pt x="12" y="19"/>
                    <a:pt x="11" y="21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8"/>
                    <a:pt x="12" y="31"/>
                    <a:pt x="12" y="33"/>
                  </a:cubicBezTo>
                  <a:cubicBezTo>
                    <a:pt x="13" y="35"/>
                    <a:pt x="14" y="36"/>
                    <a:pt x="15" y="38"/>
                  </a:cubicBezTo>
                  <a:cubicBezTo>
                    <a:pt x="16" y="39"/>
                    <a:pt x="17" y="40"/>
                    <a:pt x="19" y="40"/>
                  </a:cubicBezTo>
                  <a:cubicBezTo>
                    <a:pt x="20" y="41"/>
                    <a:pt x="21" y="41"/>
                    <a:pt x="23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2" name="Freeform 2842">
              <a:extLst>
                <a:ext uri="{FF2B5EF4-FFF2-40B4-BE49-F238E27FC236}">
                  <a16:creationId xmlns:a16="http://schemas.microsoft.com/office/drawing/2014/main" id="{761771BC-5151-5311-FF86-2AA871EC9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588" y="3900488"/>
              <a:ext cx="46038" cy="65088"/>
            </a:xfrm>
            <a:custGeom>
              <a:avLst/>
              <a:gdLst>
                <a:gd name="T0" fmla="*/ 0 w 29"/>
                <a:gd name="T1" fmla="*/ 41 h 41"/>
                <a:gd name="T2" fmla="*/ 0 w 29"/>
                <a:gd name="T3" fmla="*/ 0 h 41"/>
                <a:gd name="T4" fmla="*/ 29 w 29"/>
                <a:gd name="T5" fmla="*/ 0 h 41"/>
                <a:gd name="T6" fmla="*/ 29 w 29"/>
                <a:gd name="T7" fmla="*/ 7 h 41"/>
                <a:gd name="T8" fmla="*/ 10 w 29"/>
                <a:gd name="T9" fmla="*/ 7 h 41"/>
                <a:gd name="T10" fmla="*/ 10 w 29"/>
                <a:gd name="T11" fmla="*/ 18 h 41"/>
                <a:gd name="T12" fmla="*/ 28 w 29"/>
                <a:gd name="T13" fmla="*/ 18 h 41"/>
                <a:gd name="T14" fmla="*/ 28 w 29"/>
                <a:gd name="T15" fmla="*/ 23 h 41"/>
                <a:gd name="T16" fmla="*/ 10 w 29"/>
                <a:gd name="T17" fmla="*/ 23 h 41"/>
                <a:gd name="T18" fmla="*/ 10 w 29"/>
                <a:gd name="T19" fmla="*/ 35 h 41"/>
                <a:gd name="T20" fmla="*/ 29 w 29"/>
                <a:gd name="T21" fmla="*/ 35 h 41"/>
                <a:gd name="T22" fmla="*/ 29 w 29"/>
                <a:gd name="T23" fmla="*/ 41 h 41"/>
                <a:gd name="T24" fmla="*/ 0 w 29"/>
                <a:gd name="T2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1">
                  <a:moveTo>
                    <a:pt x="0" y="41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10" y="7"/>
                  </a:lnTo>
                  <a:lnTo>
                    <a:pt x="10" y="18"/>
                  </a:lnTo>
                  <a:lnTo>
                    <a:pt x="28" y="18"/>
                  </a:lnTo>
                  <a:lnTo>
                    <a:pt x="28" y="23"/>
                  </a:lnTo>
                  <a:lnTo>
                    <a:pt x="10" y="23"/>
                  </a:lnTo>
                  <a:lnTo>
                    <a:pt x="10" y="35"/>
                  </a:lnTo>
                  <a:lnTo>
                    <a:pt x="29" y="35"/>
                  </a:lnTo>
                  <a:lnTo>
                    <a:pt x="29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3" name="Freeform 2843">
              <a:extLst>
                <a:ext uri="{FF2B5EF4-FFF2-40B4-BE49-F238E27FC236}">
                  <a16:creationId xmlns:a16="http://schemas.microsoft.com/office/drawing/2014/main" id="{73BDA501-7B8B-2959-950A-0B8ADE91A2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19326" y="3900488"/>
              <a:ext cx="52388" cy="65088"/>
            </a:xfrm>
            <a:custGeom>
              <a:avLst/>
              <a:gdLst>
                <a:gd name="T0" fmla="*/ 0 w 39"/>
                <a:gd name="T1" fmla="*/ 48 h 48"/>
                <a:gd name="T2" fmla="*/ 0 w 39"/>
                <a:gd name="T3" fmla="*/ 0 h 48"/>
                <a:gd name="T4" fmla="*/ 21 w 39"/>
                <a:gd name="T5" fmla="*/ 0 h 48"/>
                <a:gd name="T6" fmla="*/ 28 w 39"/>
                <a:gd name="T7" fmla="*/ 1 h 48"/>
                <a:gd name="T8" fmla="*/ 33 w 39"/>
                <a:gd name="T9" fmla="*/ 4 h 48"/>
                <a:gd name="T10" fmla="*/ 36 w 39"/>
                <a:gd name="T11" fmla="*/ 8 h 48"/>
                <a:gd name="T12" fmla="*/ 37 w 39"/>
                <a:gd name="T13" fmla="*/ 13 h 48"/>
                <a:gd name="T14" fmla="*/ 35 w 39"/>
                <a:gd name="T15" fmla="*/ 19 h 48"/>
                <a:gd name="T16" fmla="*/ 30 w 39"/>
                <a:gd name="T17" fmla="*/ 23 h 48"/>
                <a:gd name="T18" fmla="*/ 36 w 39"/>
                <a:gd name="T19" fmla="*/ 27 h 48"/>
                <a:gd name="T20" fmla="*/ 39 w 39"/>
                <a:gd name="T21" fmla="*/ 34 h 48"/>
                <a:gd name="T22" fmla="*/ 38 w 39"/>
                <a:gd name="T23" fmla="*/ 40 h 48"/>
                <a:gd name="T24" fmla="*/ 35 w 39"/>
                <a:gd name="T25" fmla="*/ 44 h 48"/>
                <a:gd name="T26" fmla="*/ 29 w 39"/>
                <a:gd name="T27" fmla="*/ 47 h 48"/>
                <a:gd name="T28" fmla="*/ 22 w 39"/>
                <a:gd name="T29" fmla="*/ 48 h 48"/>
                <a:gd name="T30" fmla="*/ 0 w 39"/>
                <a:gd name="T31" fmla="*/ 48 h 48"/>
                <a:gd name="T32" fmla="*/ 10 w 39"/>
                <a:gd name="T33" fmla="*/ 20 h 48"/>
                <a:gd name="T34" fmla="*/ 19 w 39"/>
                <a:gd name="T35" fmla="*/ 20 h 48"/>
                <a:gd name="T36" fmla="*/ 22 w 39"/>
                <a:gd name="T37" fmla="*/ 19 h 48"/>
                <a:gd name="T38" fmla="*/ 25 w 39"/>
                <a:gd name="T39" fmla="*/ 18 h 48"/>
                <a:gd name="T40" fmla="*/ 26 w 39"/>
                <a:gd name="T41" fmla="*/ 16 h 48"/>
                <a:gd name="T42" fmla="*/ 27 w 39"/>
                <a:gd name="T43" fmla="*/ 14 h 48"/>
                <a:gd name="T44" fmla="*/ 26 w 39"/>
                <a:gd name="T45" fmla="*/ 12 h 48"/>
                <a:gd name="T46" fmla="*/ 25 w 39"/>
                <a:gd name="T47" fmla="*/ 10 h 48"/>
                <a:gd name="T48" fmla="*/ 22 w 39"/>
                <a:gd name="T49" fmla="*/ 9 h 48"/>
                <a:gd name="T50" fmla="*/ 19 w 39"/>
                <a:gd name="T51" fmla="*/ 8 h 48"/>
                <a:gd name="T52" fmla="*/ 10 w 39"/>
                <a:gd name="T53" fmla="*/ 8 h 48"/>
                <a:gd name="T54" fmla="*/ 10 w 39"/>
                <a:gd name="T55" fmla="*/ 20 h 48"/>
                <a:gd name="T56" fmla="*/ 10 w 39"/>
                <a:gd name="T57" fmla="*/ 40 h 48"/>
                <a:gd name="T58" fmla="*/ 20 w 39"/>
                <a:gd name="T59" fmla="*/ 40 h 48"/>
                <a:gd name="T60" fmla="*/ 24 w 39"/>
                <a:gd name="T61" fmla="*/ 39 h 48"/>
                <a:gd name="T62" fmla="*/ 27 w 39"/>
                <a:gd name="T63" fmla="*/ 38 h 48"/>
                <a:gd name="T64" fmla="*/ 28 w 39"/>
                <a:gd name="T65" fmla="*/ 36 h 48"/>
                <a:gd name="T66" fmla="*/ 29 w 39"/>
                <a:gd name="T67" fmla="*/ 34 h 48"/>
                <a:gd name="T68" fmla="*/ 28 w 39"/>
                <a:gd name="T69" fmla="*/ 31 h 48"/>
                <a:gd name="T70" fmla="*/ 27 w 39"/>
                <a:gd name="T71" fmla="*/ 29 h 48"/>
                <a:gd name="T72" fmla="*/ 24 w 39"/>
                <a:gd name="T73" fmla="*/ 27 h 48"/>
                <a:gd name="T74" fmla="*/ 20 w 39"/>
                <a:gd name="T75" fmla="*/ 27 h 48"/>
                <a:gd name="T76" fmla="*/ 10 w 39"/>
                <a:gd name="T77" fmla="*/ 27 h 48"/>
                <a:gd name="T78" fmla="*/ 10 w 39"/>
                <a:gd name="T79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48">
                  <a:moveTo>
                    <a:pt x="0" y="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6" y="0"/>
                    <a:pt x="28" y="1"/>
                  </a:cubicBezTo>
                  <a:cubicBezTo>
                    <a:pt x="30" y="2"/>
                    <a:pt x="32" y="3"/>
                    <a:pt x="33" y="4"/>
                  </a:cubicBezTo>
                  <a:cubicBezTo>
                    <a:pt x="34" y="5"/>
                    <a:pt x="35" y="6"/>
                    <a:pt x="36" y="8"/>
                  </a:cubicBezTo>
                  <a:cubicBezTo>
                    <a:pt x="37" y="9"/>
                    <a:pt x="37" y="11"/>
                    <a:pt x="37" y="13"/>
                  </a:cubicBezTo>
                  <a:cubicBezTo>
                    <a:pt x="37" y="15"/>
                    <a:pt x="36" y="18"/>
                    <a:pt x="35" y="19"/>
                  </a:cubicBezTo>
                  <a:cubicBezTo>
                    <a:pt x="34" y="21"/>
                    <a:pt x="32" y="22"/>
                    <a:pt x="30" y="23"/>
                  </a:cubicBezTo>
                  <a:cubicBezTo>
                    <a:pt x="33" y="24"/>
                    <a:pt x="35" y="25"/>
                    <a:pt x="36" y="27"/>
                  </a:cubicBezTo>
                  <a:cubicBezTo>
                    <a:pt x="38" y="29"/>
                    <a:pt x="39" y="31"/>
                    <a:pt x="39" y="34"/>
                  </a:cubicBezTo>
                  <a:cubicBezTo>
                    <a:pt x="39" y="37"/>
                    <a:pt x="39" y="38"/>
                    <a:pt x="38" y="40"/>
                  </a:cubicBezTo>
                  <a:cubicBezTo>
                    <a:pt x="37" y="42"/>
                    <a:pt x="36" y="43"/>
                    <a:pt x="35" y="44"/>
                  </a:cubicBezTo>
                  <a:cubicBezTo>
                    <a:pt x="33" y="45"/>
                    <a:pt x="32" y="46"/>
                    <a:pt x="29" y="47"/>
                  </a:cubicBezTo>
                  <a:cubicBezTo>
                    <a:pt x="27" y="48"/>
                    <a:pt x="25" y="48"/>
                    <a:pt x="22" y="48"/>
                  </a:cubicBezTo>
                  <a:lnTo>
                    <a:pt x="0" y="48"/>
                  </a:lnTo>
                  <a:close/>
                  <a:moveTo>
                    <a:pt x="10" y="20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1" y="20"/>
                    <a:pt x="22" y="19"/>
                  </a:cubicBezTo>
                  <a:cubicBezTo>
                    <a:pt x="23" y="19"/>
                    <a:pt x="24" y="19"/>
                    <a:pt x="25" y="18"/>
                  </a:cubicBezTo>
                  <a:cubicBezTo>
                    <a:pt x="25" y="18"/>
                    <a:pt x="26" y="17"/>
                    <a:pt x="26" y="16"/>
                  </a:cubicBezTo>
                  <a:cubicBezTo>
                    <a:pt x="26" y="16"/>
                    <a:pt x="27" y="15"/>
                    <a:pt x="27" y="14"/>
                  </a:cubicBezTo>
                  <a:cubicBezTo>
                    <a:pt x="27" y="13"/>
                    <a:pt x="26" y="12"/>
                    <a:pt x="26" y="12"/>
                  </a:cubicBezTo>
                  <a:cubicBezTo>
                    <a:pt x="26" y="11"/>
                    <a:pt x="25" y="10"/>
                    <a:pt x="25" y="10"/>
                  </a:cubicBezTo>
                  <a:cubicBezTo>
                    <a:pt x="24" y="9"/>
                    <a:pt x="23" y="9"/>
                    <a:pt x="22" y="9"/>
                  </a:cubicBezTo>
                  <a:cubicBezTo>
                    <a:pt x="21" y="8"/>
                    <a:pt x="20" y="8"/>
                    <a:pt x="19" y="8"/>
                  </a:cubicBezTo>
                  <a:cubicBezTo>
                    <a:pt x="10" y="8"/>
                    <a:pt x="10" y="8"/>
                    <a:pt x="10" y="8"/>
                  </a:cubicBezTo>
                  <a:lnTo>
                    <a:pt x="10" y="20"/>
                  </a:lnTo>
                  <a:close/>
                  <a:moveTo>
                    <a:pt x="10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21" y="40"/>
                    <a:pt x="23" y="40"/>
                    <a:pt x="24" y="39"/>
                  </a:cubicBezTo>
                  <a:cubicBezTo>
                    <a:pt x="25" y="39"/>
                    <a:pt x="26" y="39"/>
                    <a:pt x="27" y="38"/>
                  </a:cubicBezTo>
                  <a:cubicBezTo>
                    <a:pt x="27" y="38"/>
                    <a:pt x="28" y="37"/>
                    <a:pt x="28" y="36"/>
                  </a:cubicBezTo>
                  <a:cubicBezTo>
                    <a:pt x="28" y="35"/>
                    <a:pt x="29" y="35"/>
                    <a:pt x="29" y="34"/>
                  </a:cubicBezTo>
                  <a:cubicBezTo>
                    <a:pt x="29" y="32"/>
                    <a:pt x="28" y="32"/>
                    <a:pt x="28" y="31"/>
                  </a:cubicBezTo>
                  <a:cubicBezTo>
                    <a:pt x="28" y="30"/>
                    <a:pt x="27" y="29"/>
                    <a:pt x="27" y="29"/>
                  </a:cubicBezTo>
                  <a:cubicBezTo>
                    <a:pt x="26" y="28"/>
                    <a:pt x="25" y="28"/>
                    <a:pt x="24" y="27"/>
                  </a:cubicBezTo>
                  <a:cubicBezTo>
                    <a:pt x="23" y="27"/>
                    <a:pt x="21" y="27"/>
                    <a:pt x="20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1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4" name="Freeform 2844">
              <a:extLst>
                <a:ext uri="{FF2B5EF4-FFF2-40B4-BE49-F238E27FC236}">
                  <a16:creationId xmlns:a16="http://schemas.microsoft.com/office/drawing/2014/main" id="{8DB2AD80-D260-4D37-34FD-88F361ADC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202113"/>
              <a:ext cx="38100" cy="50800"/>
            </a:xfrm>
            <a:custGeom>
              <a:avLst/>
              <a:gdLst>
                <a:gd name="T0" fmla="*/ 0 w 28"/>
                <a:gd name="T1" fmla="*/ 37 h 37"/>
                <a:gd name="T2" fmla="*/ 0 w 28"/>
                <a:gd name="T3" fmla="*/ 31 h 37"/>
                <a:gd name="T4" fmla="*/ 13 w 28"/>
                <a:gd name="T5" fmla="*/ 20 h 37"/>
                <a:gd name="T6" fmla="*/ 16 w 28"/>
                <a:gd name="T7" fmla="*/ 17 h 37"/>
                <a:gd name="T8" fmla="*/ 18 w 28"/>
                <a:gd name="T9" fmla="*/ 15 h 37"/>
                <a:gd name="T10" fmla="*/ 19 w 28"/>
                <a:gd name="T11" fmla="*/ 13 h 37"/>
                <a:gd name="T12" fmla="*/ 19 w 28"/>
                <a:gd name="T13" fmla="*/ 11 h 37"/>
                <a:gd name="T14" fmla="*/ 18 w 28"/>
                <a:gd name="T15" fmla="*/ 8 h 37"/>
                <a:gd name="T16" fmla="*/ 14 w 28"/>
                <a:gd name="T17" fmla="*/ 6 h 37"/>
                <a:gd name="T18" fmla="*/ 10 w 28"/>
                <a:gd name="T19" fmla="*/ 8 h 37"/>
                <a:gd name="T20" fmla="*/ 8 w 28"/>
                <a:gd name="T21" fmla="*/ 13 h 37"/>
                <a:gd name="T22" fmla="*/ 1 w 28"/>
                <a:gd name="T23" fmla="*/ 13 h 37"/>
                <a:gd name="T24" fmla="*/ 1 w 28"/>
                <a:gd name="T25" fmla="*/ 7 h 37"/>
                <a:gd name="T26" fmla="*/ 4 w 28"/>
                <a:gd name="T27" fmla="*/ 3 h 37"/>
                <a:gd name="T28" fmla="*/ 8 w 28"/>
                <a:gd name="T29" fmla="*/ 0 h 37"/>
                <a:gd name="T30" fmla="*/ 14 w 28"/>
                <a:gd name="T31" fmla="*/ 0 h 37"/>
                <a:gd name="T32" fmla="*/ 20 w 28"/>
                <a:gd name="T33" fmla="*/ 0 h 37"/>
                <a:gd name="T34" fmla="*/ 24 w 28"/>
                <a:gd name="T35" fmla="*/ 3 h 37"/>
                <a:gd name="T36" fmla="*/ 26 w 28"/>
                <a:gd name="T37" fmla="*/ 6 h 37"/>
                <a:gd name="T38" fmla="*/ 27 w 28"/>
                <a:gd name="T39" fmla="*/ 11 h 37"/>
                <a:gd name="T40" fmla="*/ 26 w 28"/>
                <a:gd name="T41" fmla="*/ 15 h 37"/>
                <a:gd name="T42" fmla="*/ 25 w 28"/>
                <a:gd name="T43" fmla="*/ 18 h 37"/>
                <a:gd name="T44" fmla="*/ 22 w 28"/>
                <a:gd name="T45" fmla="*/ 21 h 37"/>
                <a:gd name="T46" fmla="*/ 19 w 28"/>
                <a:gd name="T47" fmla="*/ 24 h 37"/>
                <a:gd name="T48" fmla="*/ 11 w 28"/>
                <a:gd name="T49" fmla="*/ 30 h 37"/>
                <a:gd name="T50" fmla="*/ 28 w 28"/>
                <a:gd name="T51" fmla="*/ 30 h 37"/>
                <a:gd name="T52" fmla="*/ 28 w 28"/>
                <a:gd name="T53" fmla="*/ 37 h 37"/>
                <a:gd name="T54" fmla="*/ 0 w 28"/>
                <a:gd name="T5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" h="37">
                  <a:moveTo>
                    <a:pt x="0" y="37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19"/>
                    <a:pt x="15" y="18"/>
                    <a:pt x="16" y="17"/>
                  </a:cubicBezTo>
                  <a:cubicBezTo>
                    <a:pt x="17" y="17"/>
                    <a:pt x="17" y="16"/>
                    <a:pt x="18" y="15"/>
                  </a:cubicBezTo>
                  <a:cubicBezTo>
                    <a:pt x="18" y="14"/>
                    <a:pt x="19" y="14"/>
                    <a:pt x="19" y="13"/>
                  </a:cubicBezTo>
                  <a:cubicBezTo>
                    <a:pt x="19" y="12"/>
                    <a:pt x="19" y="12"/>
                    <a:pt x="19" y="11"/>
                  </a:cubicBezTo>
                  <a:cubicBezTo>
                    <a:pt x="19" y="10"/>
                    <a:pt x="19" y="8"/>
                    <a:pt x="18" y="8"/>
                  </a:cubicBezTo>
                  <a:cubicBezTo>
                    <a:pt x="17" y="7"/>
                    <a:pt x="16" y="6"/>
                    <a:pt x="14" y="6"/>
                  </a:cubicBezTo>
                  <a:cubicBezTo>
                    <a:pt x="12" y="6"/>
                    <a:pt x="11" y="7"/>
                    <a:pt x="10" y="8"/>
                  </a:cubicBezTo>
                  <a:cubicBezTo>
                    <a:pt x="9" y="9"/>
                    <a:pt x="8" y="11"/>
                    <a:pt x="8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1"/>
                    <a:pt x="1" y="9"/>
                    <a:pt x="1" y="7"/>
                  </a:cubicBezTo>
                  <a:cubicBezTo>
                    <a:pt x="2" y="6"/>
                    <a:pt x="3" y="4"/>
                    <a:pt x="4" y="3"/>
                  </a:cubicBezTo>
                  <a:cubicBezTo>
                    <a:pt x="5" y="2"/>
                    <a:pt x="7" y="1"/>
                    <a:pt x="8" y="0"/>
                  </a:cubicBezTo>
                  <a:cubicBezTo>
                    <a:pt x="10" y="0"/>
                    <a:pt x="12" y="0"/>
                    <a:pt x="14" y="0"/>
                  </a:cubicBezTo>
                  <a:cubicBezTo>
                    <a:pt x="16" y="0"/>
                    <a:pt x="18" y="0"/>
                    <a:pt x="20" y="0"/>
                  </a:cubicBezTo>
                  <a:cubicBezTo>
                    <a:pt x="21" y="1"/>
                    <a:pt x="23" y="2"/>
                    <a:pt x="24" y="3"/>
                  </a:cubicBezTo>
                  <a:cubicBezTo>
                    <a:pt x="25" y="4"/>
                    <a:pt x="26" y="5"/>
                    <a:pt x="26" y="6"/>
                  </a:cubicBezTo>
                  <a:cubicBezTo>
                    <a:pt x="27" y="8"/>
                    <a:pt x="27" y="9"/>
                    <a:pt x="27" y="11"/>
                  </a:cubicBezTo>
                  <a:cubicBezTo>
                    <a:pt x="27" y="12"/>
                    <a:pt x="27" y="14"/>
                    <a:pt x="26" y="15"/>
                  </a:cubicBezTo>
                  <a:cubicBezTo>
                    <a:pt x="26" y="16"/>
                    <a:pt x="25" y="17"/>
                    <a:pt x="25" y="18"/>
                  </a:cubicBezTo>
                  <a:cubicBezTo>
                    <a:pt x="24" y="19"/>
                    <a:pt x="23" y="20"/>
                    <a:pt x="22" y="21"/>
                  </a:cubicBezTo>
                  <a:cubicBezTo>
                    <a:pt x="21" y="22"/>
                    <a:pt x="20" y="23"/>
                    <a:pt x="19" y="2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7"/>
                    <a:pt x="28" y="37"/>
                    <a:pt x="28" y="37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5" name="Rectangle 2845">
              <a:extLst>
                <a:ext uri="{FF2B5EF4-FFF2-40B4-BE49-F238E27FC236}">
                  <a16:creationId xmlns:a16="http://schemas.microsoft.com/office/drawing/2014/main" id="{FC924D7C-5973-FB5E-4673-B83F1FC92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988" y="4222750"/>
              <a:ext cx="22225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6" name="Freeform 2846">
              <a:extLst>
                <a:ext uri="{FF2B5EF4-FFF2-40B4-BE49-F238E27FC236}">
                  <a16:creationId xmlns:a16="http://schemas.microsoft.com/office/drawing/2014/main" id="{C974087A-D974-B402-1B41-3376AAAD7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976" y="4202113"/>
              <a:ext cx="36513" cy="50800"/>
            </a:xfrm>
            <a:custGeom>
              <a:avLst/>
              <a:gdLst>
                <a:gd name="T0" fmla="*/ 14 w 27"/>
                <a:gd name="T1" fmla="*/ 37 h 37"/>
                <a:gd name="T2" fmla="*/ 8 w 27"/>
                <a:gd name="T3" fmla="*/ 36 h 37"/>
                <a:gd name="T4" fmla="*/ 4 w 27"/>
                <a:gd name="T5" fmla="*/ 34 h 37"/>
                <a:gd name="T6" fmla="*/ 1 w 27"/>
                <a:gd name="T7" fmla="*/ 30 h 37"/>
                <a:gd name="T8" fmla="*/ 0 w 27"/>
                <a:gd name="T9" fmla="*/ 25 h 37"/>
                <a:gd name="T10" fmla="*/ 8 w 27"/>
                <a:gd name="T11" fmla="*/ 25 h 37"/>
                <a:gd name="T12" fmla="*/ 9 w 27"/>
                <a:gd name="T13" fmla="*/ 29 h 37"/>
                <a:gd name="T14" fmla="*/ 14 w 27"/>
                <a:gd name="T15" fmla="*/ 31 h 37"/>
                <a:gd name="T16" fmla="*/ 18 w 27"/>
                <a:gd name="T17" fmla="*/ 29 h 37"/>
                <a:gd name="T18" fmla="*/ 19 w 27"/>
                <a:gd name="T19" fmla="*/ 26 h 37"/>
                <a:gd name="T20" fmla="*/ 18 w 27"/>
                <a:gd name="T21" fmla="*/ 22 h 37"/>
                <a:gd name="T22" fmla="*/ 14 w 27"/>
                <a:gd name="T23" fmla="*/ 21 h 37"/>
                <a:gd name="T24" fmla="*/ 10 w 27"/>
                <a:gd name="T25" fmla="*/ 21 h 37"/>
                <a:gd name="T26" fmla="*/ 10 w 27"/>
                <a:gd name="T27" fmla="*/ 15 h 37"/>
                <a:gd name="T28" fmla="*/ 14 w 27"/>
                <a:gd name="T29" fmla="*/ 15 h 37"/>
                <a:gd name="T30" fmla="*/ 18 w 27"/>
                <a:gd name="T31" fmla="*/ 14 h 37"/>
                <a:gd name="T32" fmla="*/ 19 w 27"/>
                <a:gd name="T33" fmla="*/ 10 h 37"/>
                <a:gd name="T34" fmla="*/ 18 w 27"/>
                <a:gd name="T35" fmla="*/ 7 h 37"/>
                <a:gd name="T36" fmla="*/ 14 w 27"/>
                <a:gd name="T37" fmla="*/ 6 h 37"/>
                <a:gd name="T38" fmla="*/ 10 w 27"/>
                <a:gd name="T39" fmla="*/ 7 h 37"/>
                <a:gd name="T40" fmla="*/ 9 w 27"/>
                <a:gd name="T41" fmla="*/ 11 h 37"/>
                <a:gd name="T42" fmla="*/ 1 w 27"/>
                <a:gd name="T43" fmla="*/ 11 h 37"/>
                <a:gd name="T44" fmla="*/ 2 w 27"/>
                <a:gd name="T45" fmla="*/ 6 h 37"/>
                <a:gd name="T46" fmla="*/ 4 w 27"/>
                <a:gd name="T47" fmla="*/ 3 h 37"/>
                <a:gd name="T48" fmla="*/ 8 w 27"/>
                <a:gd name="T49" fmla="*/ 0 h 37"/>
                <a:gd name="T50" fmla="*/ 14 w 27"/>
                <a:gd name="T51" fmla="*/ 0 h 37"/>
                <a:gd name="T52" fmla="*/ 19 w 27"/>
                <a:gd name="T53" fmla="*/ 0 h 37"/>
                <a:gd name="T54" fmla="*/ 23 w 27"/>
                <a:gd name="T55" fmla="*/ 2 h 37"/>
                <a:gd name="T56" fmla="*/ 26 w 27"/>
                <a:gd name="T57" fmla="*/ 6 h 37"/>
                <a:gd name="T58" fmla="*/ 27 w 27"/>
                <a:gd name="T59" fmla="*/ 9 h 37"/>
                <a:gd name="T60" fmla="*/ 25 w 27"/>
                <a:gd name="T61" fmla="*/ 15 h 37"/>
                <a:gd name="T62" fmla="*/ 21 w 27"/>
                <a:gd name="T63" fmla="*/ 18 h 37"/>
                <a:gd name="T64" fmla="*/ 26 w 27"/>
                <a:gd name="T65" fmla="*/ 21 h 37"/>
                <a:gd name="T66" fmla="*/ 27 w 27"/>
                <a:gd name="T67" fmla="*/ 26 h 37"/>
                <a:gd name="T68" fmla="*/ 26 w 27"/>
                <a:gd name="T69" fmla="*/ 31 h 37"/>
                <a:gd name="T70" fmla="*/ 24 w 27"/>
                <a:gd name="T71" fmla="*/ 34 h 37"/>
                <a:gd name="T72" fmla="*/ 19 w 27"/>
                <a:gd name="T73" fmla="*/ 36 h 37"/>
                <a:gd name="T74" fmla="*/ 14 w 27"/>
                <a:gd name="T7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" h="37">
                  <a:moveTo>
                    <a:pt x="14" y="37"/>
                  </a:moveTo>
                  <a:cubicBezTo>
                    <a:pt x="12" y="37"/>
                    <a:pt x="10" y="37"/>
                    <a:pt x="8" y="36"/>
                  </a:cubicBezTo>
                  <a:cubicBezTo>
                    <a:pt x="6" y="36"/>
                    <a:pt x="5" y="35"/>
                    <a:pt x="4" y="34"/>
                  </a:cubicBezTo>
                  <a:cubicBezTo>
                    <a:pt x="3" y="33"/>
                    <a:pt x="2" y="31"/>
                    <a:pt x="1" y="30"/>
                  </a:cubicBezTo>
                  <a:cubicBezTo>
                    <a:pt x="1" y="28"/>
                    <a:pt x="0" y="27"/>
                    <a:pt x="0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8"/>
                    <a:pt x="9" y="29"/>
                  </a:cubicBezTo>
                  <a:cubicBezTo>
                    <a:pt x="10" y="30"/>
                    <a:pt x="12" y="31"/>
                    <a:pt x="14" y="31"/>
                  </a:cubicBezTo>
                  <a:cubicBezTo>
                    <a:pt x="16" y="31"/>
                    <a:pt x="17" y="30"/>
                    <a:pt x="18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9" y="24"/>
                    <a:pt x="19" y="23"/>
                    <a:pt x="18" y="22"/>
                  </a:cubicBezTo>
                  <a:cubicBezTo>
                    <a:pt x="17" y="21"/>
                    <a:pt x="16" y="21"/>
                    <a:pt x="14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15"/>
                    <a:pt x="17" y="14"/>
                    <a:pt x="18" y="14"/>
                  </a:cubicBezTo>
                  <a:cubicBezTo>
                    <a:pt x="19" y="13"/>
                    <a:pt x="19" y="12"/>
                    <a:pt x="19" y="10"/>
                  </a:cubicBezTo>
                  <a:cubicBezTo>
                    <a:pt x="19" y="9"/>
                    <a:pt x="19" y="8"/>
                    <a:pt x="18" y="7"/>
                  </a:cubicBezTo>
                  <a:cubicBezTo>
                    <a:pt x="17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10"/>
                    <a:pt x="9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9"/>
                    <a:pt x="1" y="8"/>
                    <a:pt x="2" y="6"/>
                  </a:cubicBezTo>
                  <a:cubicBezTo>
                    <a:pt x="2" y="5"/>
                    <a:pt x="3" y="4"/>
                    <a:pt x="4" y="3"/>
                  </a:cubicBezTo>
                  <a:cubicBezTo>
                    <a:pt x="5" y="2"/>
                    <a:pt x="7" y="1"/>
                    <a:pt x="8" y="0"/>
                  </a:cubicBezTo>
                  <a:cubicBezTo>
                    <a:pt x="10" y="0"/>
                    <a:pt x="12" y="0"/>
                    <a:pt x="14" y="0"/>
                  </a:cubicBezTo>
                  <a:cubicBezTo>
                    <a:pt x="16" y="0"/>
                    <a:pt x="18" y="0"/>
                    <a:pt x="19" y="0"/>
                  </a:cubicBezTo>
                  <a:cubicBezTo>
                    <a:pt x="21" y="1"/>
                    <a:pt x="22" y="1"/>
                    <a:pt x="23" y="2"/>
                  </a:cubicBezTo>
                  <a:cubicBezTo>
                    <a:pt x="25" y="3"/>
                    <a:pt x="25" y="4"/>
                    <a:pt x="26" y="6"/>
                  </a:cubicBezTo>
                  <a:cubicBezTo>
                    <a:pt x="26" y="7"/>
                    <a:pt x="27" y="8"/>
                    <a:pt x="27" y="9"/>
                  </a:cubicBezTo>
                  <a:cubicBezTo>
                    <a:pt x="27" y="11"/>
                    <a:pt x="26" y="13"/>
                    <a:pt x="25" y="15"/>
                  </a:cubicBezTo>
                  <a:cubicBezTo>
                    <a:pt x="24" y="16"/>
                    <a:pt x="23" y="17"/>
                    <a:pt x="21" y="18"/>
                  </a:cubicBezTo>
                  <a:cubicBezTo>
                    <a:pt x="23" y="18"/>
                    <a:pt x="24" y="19"/>
                    <a:pt x="26" y="21"/>
                  </a:cubicBezTo>
                  <a:cubicBezTo>
                    <a:pt x="27" y="22"/>
                    <a:pt x="27" y="24"/>
                    <a:pt x="27" y="26"/>
                  </a:cubicBezTo>
                  <a:cubicBezTo>
                    <a:pt x="27" y="28"/>
                    <a:pt x="27" y="29"/>
                    <a:pt x="26" y="31"/>
                  </a:cubicBezTo>
                  <a:cubicBezTo>
                    <a:pt x="26" y="32"/>
                    <a:pt x="25" y="33"/>
                    <a:pt x="24" y="34"/>
                  </a:cubicBezTo>
                  <a:cubicBezTo>
                    <a:pt x="23" y="35"/>
                    <a:pt x="21" y="36"/>
                    <a:pt x="19" y="36"/>
                  </a:cubicBezTo>
                  <a:cubicBezTo>
                    <a:pt x="18" y="37"/>
                    <a:pt x="16" y="37"/>
                    <a:pt x="14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7" name="Freeform 2847">
              <a:extLst>
                <a:ext uri="{FF2B5EF4-FFF2-40B4-BE49-F238E27FC236}">
                  <a16:creationId xmlns:a16="http://schemas.microsoft.com/office/drawing/2014/main" id="{877C4152-9815-766B-E1ED-62AD107A5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251" y="4202113"/>
              <a:ext cx="46038" cy="50800"/>
            </a:xfrm>
            <a:custGeom>
              <a:avLst/>
              <a:gdLst>
                <a:gd name="T0" fmla="*/ 0 w 29"/>
                <a:gd name="T1" fmla="*/ 32 h 32"/>
                <a:gd name="T2" fmla="*/ 11 w 29"/>
                <a:gd name="T3" fmla="*/ 15 h 32"/>
                <a:gd name="T4" fmla="*/ 0 w 29"/>
                <a:gd name="T5" fmla="*/ 0 h 32"/>
                <a:gd name="T6" fmla="*/ 8 w 29"/>
                <a:gd name="T7" fmla="*/ 0 h 32"/>
                <a:gd name="T8" fmla="*/ 15 w 29"/>
                <a:gd name="T9" fmla="*/ 10 h 32"/>
                <a:gd name="T10" fmla="*/ 22 w 29"/>
                <a:gd name="T11" fmla="*/ 0 h 32"/>
                <a:gd name="T12" fmla="*/ 29 w 29"/>
                <a:gd name="T13" fmla="*/ 0 h 32"/>
                <a:gd name="T14" fmla="*/ 19 w 29"/>
                <a:gd name="T15" fmla="*/ 15 h 32"/>
                <a:gd name="T16" fmla="*/ 29 w 29"/>
                <a:gd name="T17" fmla="*/ 32 h 32"/>
                <a:gd name="T18" fmla="*/ 22 w 29"/>
                <a:gd name="T19" fmla="*/ 32 h 32"/>
                <a:gd name="T20" fmla="*/ 15 w 29"/>
                <a:gd name="T21" fmla="*/ 20 h 32"/>
                <a:gd name="T22" fmla="*/ 7 w 29"/>
                <a:gd name="T23" fmla="*/ 32 h 32"/>
                <a:gd name="T24" fmla="*/ 0 w 29"/>
                <a:gd name="T2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2">
                  <a:moveTo>
                    <a:pt x="0" y="32"/>
                  </a:moveTo>
                  <a:lnTo>
                    <a:pt x="11" y="15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10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19" y="15"/>
                  </a:lnTo>
                  <a:lnTo>
                    <a:pt x="29" y="32"/>
                  </a:lnTo>
                  <a:lnTo>
                    <a:pt x="22" y="32"/>
                  </a:lnTo>
                  <a:lnTo>
                    <a:pt x="15" y="20"/>
                  </a:lnTo>
                  <a:lnTo>
                    <a:pt x="7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8" name="Freeform 2848">
              <a:extLst>
                <a:ext uri="{FF2B5EF4-FFF2-40B4-BE49-F238E27FC236}">
                  <a16:creationId xmlns:a16="http://schemas.microsoft.com/office/drawing/2014/main" id="{7058C5B1-04AA-330E-2C7E-92CF3206E2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0388" y="4030663"/>
              <a:ext cx="561975" cy="561975"/>
            </a:xfrm>
            <a:custGeom>
              <a:avLst/>
              <a:gdLst>
                <a:gd name="T0" fmla="*/ 372 w 415"/>
                <a:gd name="T1" fmla="*/ 81 h 415"/>
                <a:gd name="T2" fmla="*/ 343 w 415"/>
                <a:gd name="T3" fmla="*/ 50 h 415"/>
                <a:gd name="T4" fmla="*/ 212 w 415"/>
                <a:gd name="T5" fmla="*/ 0 h 415"/>
                <a:gd name="T6" fmla="*/ 202 w 415"/>
                <a:gd name="T7" fmla="*/ 0 h 415"/>
                <a:gd name="T8" fmla="*/ 163 w 415"/>
                <a:gd name="T9" fmla="*/ 5 h 415"/>
                <a:gd name="T10" fmla="*/ 132 w 415"/>
                <a:gd name="T11" fmla="*/ 14 h 415"/>
                <a:gd name="T12" fmla="*/ 95 w 415"/>
                <a:gd name="T13" fmla="*/ 33 h 415"/>
                <a:gd name="T14" fmla="*/ 73 w 415"/>
                <a:gd name="T15" fmla="*/ 49 h 415"/>
                <a:gd name="T16" fmla="*/ 64 w 415"/>
                <a:gd name="T17" fmla="*/ 57 h 415"/>
                <a:gd name="T18" fmla="*/ 35 w 415"/>
                <a:gd name="T19" fmla="*/ 92 h 415"/>
                <a:gd name="T20" fmla="*/ 12 w 415"/>
                <a:gd name="T21" fmla="*/ 137 h 415"/>
                <a:gd name="T22" fmla="*/ 0 w 415"/>
                <a:gd name="T23" fmla="*/ 208 h 415"/>
                <a:gd name="T24" fmla="*/ 13 w 415"/>
                <a:gd name="T25" fmla="*/ 280 h 415"/>
                <a:gd name="T26" fmla="*/ 25 w 415"/>
                <a:gd name="T27" fmla="*/ 308 h 415"/>
                <a:gd name="T28" fmla="*/ 59 w 415"/>
                <a:gd name="T29" fmla="*/ 353 h 415"/>
                <a:gd name="T30" fmla="*/ 74 w 415"/>
                <a:gd name="T31" fmla="*/ 366 h 415"/>
                <a:gd name="T32" fmla="*/ 90 w 415"/>
                <a:gd name="T33" fmla="*/ 379 h 415"/>
                <a:gd name="T34" fmla="*/ 103 w 415"/>
                <a:gd name="T35" fmla="*/ 387 h 415"/>
                <a:gd name="T36" fmla="*/ 163 w 415"/>
                <a:gd name="T37" fmla="*/ 410 h 415"/>
                <a:gd name="T38" fmla="*/ 212 w 415"/>
                <a:gd name="T39" fmla="*/ 415 h 415"/>
                <a:gd name="T40" fmla="*/ 296 w 415"/>
                <a:gd name="T41" fmla="*/ 395 h 415"/>
                <a:gd name="T42" fmla="*/ 336 w 415"/>
                <a:gd name="T43" fmla="*/ 370 h 415"/>
                <a:gd name="T44" fmla="*/ 388 w 415"/>
                <a:gd name="T45" fmla="*/ 309 h 415"/>
                <a:gd name="T46" fmla="*/ 412 w 415"/>
                <a:gd name="T47" fmla="*/ 245 h 415"/>
                <a:gd name="T48" fmla="*/ 415 w 415"/>
                <a:gd name="T49" fmla="*/ 208 h 415"/>
                <a:gd name="T50" fmla="*/ 402 w 415"/>
                <a:gd name="T51" fmla="*/ 247 h 415"/>
                <a:gd name="T52" fmla="*/ 398 w 415"/>
                <a:gd name="T53" fmla="*/ 263 h 415"/>
                <a:gd name="T54" fmla="*/ 391 w 415"/>
                <a:gd name="T55" fmla="*/ 281 h 415"/>
                <a:gd name="T56" fmla="*/ 381 w 415"/>
                <a:gd name="T57" fmla="*/ 303 h 415"/>
                <a:gd name="T58" fmla="*/ 334 w 415"/>
                <a:gd name="T59" fmla="*/ 360 h 415"/>
                <a:gd name="T60" fmla="*/ 318 w 415"/>
                <a:gd name="T61" fmla="*/ 372 h 415"/>
                <a:gd name="T62" fmla="*/ 270 w 415"/>
                <a:gd name="T63" fmla="*/ 395 h 415"/>
                <a:gd name="T64" fmla="*/ 207 w 415"/>
                <a:gd name="T65" fmla="*/ 406 h 415"/>
                <a:gd name="T66" fmla="*/ 163 w 415"/>
                <a:gd name="T67" fmla="*/ 401 h 415"/>
                <a:gd name="T68" fmla="*/ 103 w 415"/>
                <a:gd name="T69" fmla="*/ 376 h 415"/>
                <a:gd name="T70" fmla="*/ 96 w 415"/>
                <a:gd name="T71" fmla="*/ 371 h 415"/>
                <a:gd name="T72" fmla="*/ 83 w 415"/>
                <a:gd name="T73" fmla="*/ 361 h 415"/>
                <a:gd name="T74" fmla="*/ 75 w 415"/>
                <a:gd name="T75" fmla="*/ 355 h 415"/>
                <a:gd name="T76" fmla="*/ 44 w 415"/>
                <a:gd name="T77" fmla="*/ 319 h 415"/>
                <a:gd name="T78" fmla="*/ 35 w 415"/>
                <a:gd name="T79" fmla="*/ 305 h 415"/>
                <a:gd name="T80" fmla="*/ 23 w 415"/>
                <a:gd name="T81" fmla="*/ 279 h 415"/>
                <a:gd name="T82" fmla="*/ 10 w 415"/>
                <a:gd name="T83" fmla="*/ 224 h 415"/>
                <a:gd name="T84" fmla="*/ 9 w 415"/>
                <a:gd name="T85" fmla="*/ 208 h 415"/>
                <a:gd name="T86" fmla="*/ 10 w 415"/>
                <a:gd name="T87" fmla="*/ 192 h 415"/>
                <a:gd name="T88" fmla="*/ 21 w 415"/>
                <a:gd name="T89" fmla="*/ 141 h 415"/>
                <a:gd name="T90" fmla="*/ 29 w 415"/>
                <a:gd name="T91" fmla="*/ 121 h 415"/>
                <a:gd name="T92" fmla="*/ 35 w 415"/>
                <a:gd name="T93" fmla="*/ 110 h 415"/>
                <a:gd name="T94" fmla="*/ 61 w 415"/>
                <a:gd name="T95" fmla="*/ 74 h 415"/>
                <a:gd name="T96" fmla="*/ 78 w 415"/>
                <a:gd name="T97" fmla="*/ 58 h 415"/>
                <a:gd name="T98" fmla="*/ 103 w 415"/>
                <a:gd name="T99" fmla="*/ 40 h 415"/>
                <a:gd name="T100" fmla="*/ 137 w 415"/>
                <a:gd name="T101" fmla="*/ 22 h 415"/>
                <a:gd name="T102" fmla="*/ 169 w 415"/>
                <a:gd name="T103" fmla="*/ 13 h 415"/>
                <a:gd name="T104" fmla="*/ 202 w 415"/>
                <a:gd name="T105" fmla="*/ 10 h 415"/>
                <a:gd name="T106" fmla="*/ 218 w 415"/>
                <a:gd name="T107" fmla="*/ 10 h 415"/>
                <a:gd name="T108" fmla="*/ 343 w 415"/>
                <a:gd name="T109" fmla="*/ 63 h 415"/>
                <a:gd name="T110" fmla="*/ 364 w 415"/>
                <a:gd name="T111" fmla="*/ 86 h 415"/>
                <a:gd name="T112" fmla="*/ 405 w 415"/>
                <a:gd name="T113" fmla="*/ 208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15" h="415">
                  <a:moveTo>
                    <a:pt x="392" y="113"/>
                  </a:moveTo>
                  <a:cubicBezTo>
                    <a:pt x="392" y="112"/>
                    <a:pt x="391" y="110"/>
                    <a:pt x="390" y="108"/>
                  </a:cubicBezTo>
                  <a:cubicBezTo>
                    <a:pt x="390" y="108"/>
                    <a:pt x="389" y="107"/>
                    <a:pt x="389" y="107"/>
                  </a:cubicBezTo>
                  <a:cubicBezTo>
                    <a:pt x="384" y="98"/>
                    <a:pt x="378" y="89"/>
                    <a:pt x="372" y="81"/>
                  </a:cubicBezTo>
                  <a:cubicBezTo>
                    <a:pt x="372" y="81"/>
                    <a:pt x="371" y="80"/>
                    <a:pt x="371" y="80"/>
                  </a:cubicBezTo>
                  <a:cubicBezTo>
                    <a:pt x="370" y="78"/>
                    <a:pt x="369" y="77"/>
                    <a:pt x="368" y="76"/>
                  </a:cubicBezTo>
                  <a:cubicBezTo>
                    <a:pt x="363" y="70"/>
                    <a:pt x="357" y="64"/>
                    <a:pt x="352" y="58"/>
                  </a:cubicBezTo>
                  <a:cubicBezTo>
                    <a:pt x="349" y="56"/>
                    <a:pt x="346" y="53"/>
                    <a:pt x="343" y="50"/>
                  </a:cubicBezTo>
                  <a:cubicBezTo>
                    <a:pt x="325" y="35"/>
                    <a:pt x="304" y="22"/>
                    <a:pt x="281" y="14"/>
                  </a:cubicBezTo>
                  <a:cubicBezTo>
                    <a:pt x="279" y="12"/>
                    <a:pt x="276" y="11"/>
                    <a:pt x="273" y="10"/>
                  </a:cubicBezTo>
                  <a:cubicBezTo>
                    <a:pt x="255" y="5"/>
                    <a:pt x="237" y="1"/>
                    <a:pt x="218" y="0"/>
                  </a:cubicBezTo>
                  <a:cubicBezTo>
                    <a:pt x="216" y="0"/>
                    <a:pt x="214" y="0"/>
                    <a:pt x="212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0" y="0"/>
                    <a:pt x="209" y="0"/>
                    <a:pt x="207" y="0"/>
                  </a:cubicBezTo>
                  <a:cubicBezTo>
                    <a:pt x="206" y="0"/>
                    <a:pt x="204" y="0"/>
                    <a:pt x="203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191" y="0"/>
                    <a:pt x="180" y="1"/>
                    <a:pt x="169" y="4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4"/>
                    <a:pt x="168" y="4"/>
                    <a:pt x="168" y="4"/>
                  </a:cubicBezTo>
                  <a:cubicBezTo>
                    <a:pt x="167" y="4"/>
                    <a:pt x="165" y="4"/>
                    <a:pt x="163" y="5"/>
                  </a:cubicBezTo>
                  <a:cubicBezTo>
                    <a:pt x="158" y="6"/>
                    <a:pt x="152" y="7"/>
                    <a:pt x="146" y="9"/>
                  </a:cubicBezTo>
                  <a:cubicBezTo>
                    <a:pt x="145" y="10"/>
                    <a:pt x="143" y="10"/>
                    <a:pt x="142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38" y="12"/>
                    <a:pt x="135" y="13"/>
                    <a:pt x="132" y="14"/>
                  </a:cubicBezTo>
                  <a:cubicBezTo>
                    <a:pt x="129" y="15"/>
                    <a:pt x="127" y="16"/>
                    <a:pt x="125" y="17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3" y="18"/>
                    <a:pt x="121" y="19"/>
                    <a:pt x="119" y="20"/>
                  </a:cubicBezTo>
                  <a:cubicBezTo>
                    <a:pt x="111" y="24"/>
                    <a:pt x="103" y="28"/>
                    <a:pt x="95" y="33"/>
                  </a:cubicBezTo>
                  <a:cubicBezTo>
                    <a:pt x="94" y="34"/>
                    <a:pt x="92" y="35"/>
                    <a:pt x="91" y="36"/>
                  </a:cubicBezTo>
                  <a:cubicBezTo>
                    <a:pt x="91" y="36"/>
                    <a:pt x="91" y="36"/>
                    <a:pt x="91" y="36"/>
                  </a:cubicBezTo>
                  <a:cubicBezTo>
                    <a:pt x="90" y="37"/>
                    <a:pt x="89" y="37"/>
                    <a:pt x="88" y="38"/>
                  </a:cubicBezTo>
                  <a:cubicBezTo>
                    <a:pt x="83" y="42"/>
                    <a:pt x="78" y="45"/>
                    <a:pt x="73" y="49"/>
                  </a:cubicBezTo>
                  <a:cubicBezTo>
                    <a:pt x="72" y="50"/>
                    <a:pt x="72" y="50"/>
                    <a:pt x="71" y="51"/>
                  </a:cubicBezTo>
                  <a:cubicBezTo>
                    <a:pt x="71" y="51"/>
                    <a:pt x="70" y="51"/>
                    <a:pt x="70" y="52"/>
                  </a:cubicBezTo>
                  <a:cubicBezTo>
                    <a:pt x="69" y="53"/>
                    <a:pt x="68" y="53"/>
                    <a:pt x="67" y="54"/>
                  </a:cubicBezTo>
                  <a:cubicBezTo>
                    <a:pt x="66" y="55"/>
                    <a:pt x="65" y="56"/>
                    <a:pt x="64" y="57"/>
                  </a:cubicBezTo>
                  <a:cubicBezTo>
                    <a:pt x="63" y="58"/>
                    <a:pt x="62" y="59"/>
                    <a:pt x="61" y="60"/>
                  </a:cubicBezTo>
                  <a:cubicBezTo>
                    <a:pt x="58" y="63"/>
                    <a:pt x="55" y="67"/>
                    <a:pt x="51" y="71"/>
                  </a:cubicBezTo>
                  <a:cubicBezTo>
                    <a:pt x="50" y="72"/>
                    <a:pt x="49" y="73"/>
                    <a:pt x="48" y="74"/>
                  </a:cubicBezTo>
                  <a:cubicBezTo>
                    <a:pt x="44" y="80"/>
                    <a:pt x="39" y="86"/>
                    <a:pt x="35" y="92"/>
                  </a:cubicBezTo>
                  <a:cubicBezTo>
                    <a:pt x="34" y="93"/>
                    <a:pt x="33" y="94"/>
                    <a:pt x="33" y="95"/>
                  </a:cubicBezTo>
                  <a:cubicBezTo>
                    <a:pt x="29" y="101"/>
                    <a:pt x="25" y="108"/>
                    <a:pt x="22" y="114"/>
                  </a:cubicBezTo>
                  <a:cubicBezTo>
                    <a:pt x="21" y="115"/>
                    <a:pt x="21" y="116"/>
                    <a:pt x="20" y="118"/>
                  </a:cubicBezTo>
                  <a:cubicBezTo>
                    <a:pt x="17" y="124"/>
                    <a:pt x="14" y="131"/>
                    <a:pt x="12" y="137"/>
                  </a:cubicBezTo>
                  <a:cubicBezTo>
                    <a:pt x="11" y="139"/>
                    <a:pt x="11" y="140"/>
                    <a:pt x="10" y="141"/>
                  </a:cubicBezTo>
                  <a:cubicBezTo>
                    <a:pt x="5" y="158"/>
                    <a:pt x="1" y="175"/>
                    <a:pt x="0" y="194"/>
                  </a:cubicBezTo>
                  <a:cubicBezTo>
                    <a:pt x="0" y="197"/>
                    <a:pt x="0" y="201"/>
                    <a:pt x="0" y="205"/>
                  </a:cubicBezTo>
                  <a:cubicBezTo>
                    <a:pt x="0" y="206"/>
                    <a:pt x="0" y="207"/>
                    <a:pt x="0" y="208"/>
                  </a:cubicBezTo>
                  <a:cubicBezTo>
                    <a:pt x="0" y="213"/>
                    <a:pt x="0" y="217"/>
                    <a:pt x="0" y="222"/>
                  </a:cubicBezTo>
                  <a:cubicBezTo>
                    <a:pt x="2" y="240"/>
                    <a:pt x="5" y="258"/>
                    <a:pt x="11" y="274"/>
                  </a:cubicBezTo>
                  <a:cubicBezTo>
                    <a:pt x="11" y="274"/>
                    <a:pt x="11" y="274"/>
                    <a:pt x="11" y="274"/>
                  </a:cubicBezTo>
                  <a:cubicBezTo>
                    <a:pt x="11" y="276"/>
                    <a:pt x="12" y="278"/>
                    <a:pt x="13" y="280"/>
                  </a:cubicBezTo>
                  <a:cubicBezTo>
                    <a:pt x="13" y="280"/>
                    <a:pt x="13" y="280"/>
                    <a:pt x="13" y="280"/>
                  </a:cubicBezTo>
                  <a:cubicBezTo>
                    <a:pt x="15" y="287"/>
                    <a:pt x="19" y="294"/>
                    <a:pt x="22" y="301"/>
                  </a:cubicBezTo>
                  <a:cubicBezTo>
                    <a:pt x="23" y="303"/>
                    <a:pt x="24" y="306"/>
                    <a:pt x="25" y="308"/>
                  </a:cubicBezTo>
                  <a:cubicBezTo>
                    <a:pt x="25" y="308"/>
                    <a:pt x="25" y="308"/>
                    <a:pt x="25" y="308"/>
                  </a:cubicBezTo>
                  <a:cubicBezTo>
                    <a:pt x="27" y="310"/>
                    <a:pt x="28" y="312"/>
                    <a:pt x="29" y="314"/>
                  </a:cubicBezTo>
                  <a:cubicBezTo>
                    <a:pt x="29" y="314"/>
                    <a:pt x="29" y="314"/>
                    <a:pt x="30" y="315"/>
                  </a:cubicBezTo>
                  <a:cubicBezTo>
                    <a:pt x="36" y="326"/>
                    <a:pt x="44" y="336"/>
                    <a:pt x="53" y="346"/>
                  </a:cubicBezTo>
                  <a:cubicBezTo>
                    <a:pt x="55" y="348"/>
                    <a:pt x="57" y="351"/>
                    <a:pt x="59" y="353"/>
                  </a:cubicBezTo>
                  <a:cubicBezTo>
                    <a:pt x="61" y="355"/>
                    <a:pt x="62" y="356"/>
                    <a:pt x="64" y="358"/>
                  </a:cubicBezTo>
                  <a:cubicBezTo>
                    <a:pt x="67" y="360"/>
                    <a:pt x="69" y="363"/>
                    <a:pt x="72" y="365"/>
                  </a:cubicBezTo>
                  <a:cubicBezTo>
                    <a:pt x="72" y="365"/>
                    <a:pt x="72" y="365"/>
                    <a:pt x="73" y="365"/>
                  </a:cubicBezTo>
                  <a:cubicBezTo>
                    <a:pt x="73" y="366"/>
                    <a:pt x="73" y="366"/>
                    <a:pt x="74" y="366"/>
                  </a:cubicBezTo>
                  <a:cubicBezTo>
                    <a:pt x="75" y="368"/>
                    <a:pt x="77" y="369"/>
                    <a:pt x="79" y="371"/>
                  </a:cubicBezTo>
                  <a:cubicBezTo>
                    <a:pt x="79" y="371"/>
                    <a:pt x="79" y="371"/>
                    <a:pt x="79" y="371"/>
                  </a:cubicBezTo>
                  <a:cubicBezTo>
                    <a:pt x="80" y="371"/>
                    <a:pt x="80" y="371"/>
                    <a:pt x="80" y="372"/>
                  </a:cubicBezTo>
                  <a:cubicBezTo>
                    <a:pt x="83" y="374"/>
                    <a:pt x="87" y="377"/>
                    <a:pt x="90" y="379"/>
                  </a:cubicBezTo>
                  <a:cubicBezTo>
                    <a:pt x="91" y="380"/>
                    <a:pt x="93" y="381"/>
                    <a:pt x="94" y="382"/>
                  </a:cubicBezTo>
                  <a:cubicBezTo>
                    <a:pt x="95" y="382"/>
                    <a:pt x="95" y="382"/>
                    <a:pt x="96" y="383"/>
                  </a:cubicBezTo>
                  <a:cubicBezTo>
                    <a:pt x="96" y="383"/>
                    <a:pt x="96" y="383"/>
                    <a:pt x="96" y="383"/>
                  </a:cubicBezTo>
                  <a:cubicBezTo>
                    <a:pt x="99" y="384"/>
                    <a:pt x="101" y="386"/>
                    <a:pt x="103" y="387"/>
                  </a:cubicBezTo>
                  <a:cubicBezTo>
                    <a:pt x="103" y="387"/>
                    <a:pt x="103" y="387"/>
                    <a:pt x="103" y="387"/>
                  </a:cubicBezTo>
                  <a:cubicBezTo>
                    <a:pt x="115" y="394"/>
                    <a:pt x="128" y="400"/>
                    <a:pt x="142" y="405"/>
                  </a:cubicBezTo>
                  <a:cubicBezTo>
                    <a:pt x="142" y="405"/>
                    <a:pt x="142" y="405"/>
                    <a:pt x="143" y="405"/>
                  </a:cubicBezTo>
                  <a:cubicBezTo>
                    <a:pt x="149" y="407"/>
                    <a:pt x="156" y="409"/>
                    <a:pt x="163" y="410"/>
                  </a:cubicBezTo>
                  <a:cubicBezTo>
                    <a:pt x="163" y="410"/>
                    <a:pt x="163" y="410"/>
                    <a:pt x="163" y="410"/>
                  </a:cubicBezTo>
                  <a:cubicBezTo>
                    <a:pt x="165" y="411"/>
                    <a:pt x="167" y="411"/>
                    <a:pt x="169" y="412"/>
                  </a:cubicBezTo>
                  <a:cubicBezTo>
                    <a:pt x="181" y="414"/>
                    <a:pt x="194" y="415"/>
                    <a:pt x="207" y="415"/>
                  </a:cubicBezTo>
                  <a:cubicBezTo>
                    <a:pt x="209" y="415"/>
                    <a:pt x="210" y="415"/>
                    <a:pt x="212" y="415"/>
                  </a:cubicBezTo>
                  <a:cubicBezTo>
                    <a:pt x="214" y="415"/>
                    <a:pt x="216" y="415"/>
                    <a:pt x="218" y="415"/>
                  </a:cubicBezTo>
                  <a:cubicBezTo>
                    <a:pt x="239" y="414"/>
                    <a:pt x="260" y="410"/>
                    <a:pt x="279" y="403"/>
                  </a:cubicBezTo>
                  <a:cubicBezTo>
                    <a:pt x="281" y="402"/>
                    <a:pt x="283" y="401"/>
                    <a:pt x="285" y="400"/>
                  </a:cubicBezTo>
                  <a:cubicBezTo>
                    <a:pt x="288" y="399"/>
                    <a:pt x="292" y="397"/>
                    <a:pt x="296" y="395"/>
                  </a:cubicBezTo>
                  <a:cubicBezTo>
                    <a:pt x="298" y="395"/>
                    <a:pt x="299" y="394"/>
                    <a:pt x="301" y="393"/>
                  </a:cubicBezTo>
                  <a:cubicBezTo>
                    <a:pt x="308" y="389"/>
                    <a:pt x="316" y="385"/>
                    <a:pt x="322" y="381"/>
                  </a:cubicBezTo>
                  <a:cubicBezTo>
                    <a:pt x="324" y="380"/>
                    <a:pt x="325" y="378"/>
                    <a:pt x="327" y="377"/>
                  </a:cubicBezTo>
                  <a:cubicBezTo>
                    <a:pt x="330" y="375"/>
                    <a:pt x="333" y="373"/>
                    <a:pt x="336" y="370"/>
                  </a:cubicBezTo>
                  <a:cubicBezTo>
                    <a:pt x="338" y="369"/>
                    <a:pt x="339" y="368"/>
                    <a:pt x="341" y="367"/>
                  </a:cubicBezTo>
                  <a:cubicBezTo>
                    <a:pt x="358" y="352"/>
                    <a:pt x="373" y="335"/>
                    <a:pt x="384" y="316"/>
                  </a:cubicBezTo>
                  <a:cubicBezTo>
                    <a:pt x="386" y="314"/>
                    <a:pt x="387" y="312"/>
                    <a:pt x="388" y="311"/>
                  </a:cubicBezTo>
                  <a:cubicBezTo>
                    <a:pt x="388" y="310"/>
                    <a:pt x="388" y="310"/>
                    <a:pt x="388" y="309"/>
                  </a:cubicBezTo>
                  <a:cubicBezTo>
                    <a:pt x="391" y="305"/>
                    <a:pt x="394" y="300"/>
                    <a:pt x="396" y="295"/>
                  </a:cubicBezTo>
                  <a:cubicBezTo>
                    <a:pt x="396" y="295"/>
                    <a:pt x="396" y="294"/>
                    <a:pt x="396" y="294"/>
                  </a:cubicBezTo>
                  <a:cubicBezTo>
                    <a:pt x="397" y="292"/>
                    <a:pt x="398" y="290"/>
                    <a:pt x="399" y="288"/>
                  </a:cubicBezTo>
                  <a:cubicBezTo>
                    <a:pt x="405" y="274"/>
                    <a:pt x="409" y="260"/>
                    <a:pt x="412" y="245"/>
                  </a:cubicBezTo>
                  <a:cubicBezTo>
                    <a:pt x="412" y="243"/>
                    <a:pt x="412" y="241"/>
                    <a:pt x="413" y="238"/>
                  </a:cubicBezTo>
                  <a:cubicBezTo>
                    <a:pt x="413" y="238"/>
                    <a:pt x="413" y="238"/>
                    <a:pt x="413" y="238"/>
                  </a:cubicBezTo>
                  <a:cubicBezTo>
                    <a:pt x="414" y="231"/>
                    <a:pt x="415" y="223"/>
                    <a:pt x="415" y="215"/>
                  </a:cubicBezTo>
                  <a:cubicBezTo>
                    <a:pt x="415" y="212"/>
                    <a:pt x="415" y="210"/>
                    <a:pt x="415" y="208"/>
                  </a:cubicBezTo>
                  <a:cubicBezTo>
                    <a:pt x="415" y="174"/>
                    <a:pt x="407" y="142"/>
                    <a:pt x="392" y="113"/>
                  </a:cubicBezTo>
                  <a:close/>
                  <a:moveTo>
                    <a:pt x="405" y="224"/>
                  </a:moveTo>
                  <a:cubicBezTo>
                    <a:pt x="405" y="225"/>
                    <a:pt x="405" y="226"/>
                    <a:pt x="404" y="227"/>
                  </a:cubicBezTo>
                  <a:cubicBezTo>
                    <a:pt x="404" y="233"/>
                    <a:pt x="403" y="240"/>
                    <a:pt x="402" y="247"/>
                  </a:cubicBezTo>
                  <a:cubicBezTo>
                    <a:pt x="401" y="248"/>
                    <a:pt x="401" y="249"/>
                    <a:pt x="401" y="249"/>
                  </a:cubicBezTo>
                  <a:cubicBezTo>
                    <a:pt x="401" y="252"/>
                    <a:pt x="400" y="254"/>
                    <a:pt x="399" y="256"/>
                  </a:cubicBezTo>
                  <a:cubicBezTo>
                    <a:pt x="399" y="256"/>
                    <a:pt x="399" y="257"/>
                    <a:pt x="399" y="257"/>
                  </a:cubicBezTo>
                  <a:cubicBezTo>
                    <a:pt x="399" y="259"/>
                    <a:pt x="398" y="261"/>
                    <a:pt x="398" y="263"/>
                  </a:cubicBezTo>
                  <a:cubicBezTo>
                    <a:pt x="398" y="263"/>
                    <a:pt x="397" y="263"/>
                    <a:pt x="397" y="263"/>
                  </a:cubicBezTo>
                  <a:cubicBezTo>
                    <a:pt x="396" y="269"/>
                    <a:pt x="394" y="274"/>
                    <a:pt x="392" y="279"/>
                  </a:cubicBezTo>
                  <a:cubicBezTo>
                    <a:pt x="392" y="279"/>
                    <a:pt x="392" y="279"/>
                    <a:pt x="392" y="280"/>
                  </a:cubicBezTo>
                  <a:cubicBezTo>
                    <a:pt x="392" y="280"/>
                    <a:pt x="392" y="280"/>
                    <a:pt x="391" y="281"/>
                  </a:cubicBezTo>
                  <a:cubicBezTo>
                    <a:pt x="391" y="282"/>
                    <a:pt x="390" y="284"/>
                    <a:pt x="389" y="286"/>
                  </a:cubicBezTo>
                  <a:cubicBezTo>
                    <a:pt x="389" y="286"/>
                    <a:pt x="389" y="287"/>
                    <a:pt x="389" y="287"/>
                  </a:cubicBezTo>
                  <a:cubicBezTo>
                    <a:pt x="389" y="288"/>
                    <a:pt x="388" y="288"/>
                    <a:pt x="388" y="288"/>
                  </a:cubicBezTo>
                  <a:cubicBezTo>
                    <a:pt x="386" y="293"/>
                    <a:pt x="384" y="298"/>
                    <a:pt x="381" y="303"/>
                  </a:cubicBezTo>
                  <a:cubicBezTo>
                    <a:pt x="381" y="303"/>
                    <a:pt x="381" y="303"/>
                    <a:pt x="380" y="304"/>
                  </a:cubicBezTo>
                  <a:cubicBezTo>
                    <a:pt x="379" y="306"/>
                    <a:pt x="378" y="308"/>
                    <a:pt x="377" y="309"/>
                  </a:cubicBezTo>
                  <a:cubicBezTo>
                    <a:pt x="366" y="328"/>
                    <a:pt x="352" y="344"/>
                    <a:pt x="336" y="358"/>
                  </a:cubicBezTo>
                  <a:cubicBezTo>
                    <a:pt x="335" y="359"/>
                    <a:pt x="335" y="359"/>
                    <a:pt x="334" y="360"/>
                  </a:cubicBezTo>
                  <a:cubicBezTo>
                    <a:pt x="333" y="360"/>
                    <a:pt x="332" y="361"/>
                    <a:pt x="332" y="362"/>
                  </a:cubicBezTo>
                  <a:cubicBezTo>
                    <a:pt x="329" y="364"/>
                    <a:pt x="326" y="367"/>
                    <a:pt x="322" y="369"/>
                  </a:cubicBezTo>
                  <a:cubicBezTo>
                    <a:pt x="322" y="369"/>
                    <a:pt x="321" y="369"/>
                    <a:pt x="321" y="370"/>
                  </a:cubicBezTo>
                  <a:cubicBezTo>
                    <a:pt x="320" y="371"/>
                    <a:pt x="319" y="371"/>
                    <a:pt x="318" y="372"/>
                  </a:cubicBezTo>
                  <a:cubicBezTo>
                    <a:pt x="310" y="377"/>
                    <a:pt x="302" y="382"/>
                    <a:pt x="294" y="386"/>
                  </a:cubicBezTo>
                  <a:cubicBezTo>
                    <a:pt x="292" y="387"/>
                    <a:pt x="290" y="388"/>
                    <a:pt x="288" y="388"/>
                  </a:cubicBezTo>
                  <a:cubicBezTo>
                    <a:pt x="284" y="390"/>
                    <a:pt x="280" y="392"/>
                    <a:pt x="276" y="393"/>
                  </a:cubicBezTo>
                  <a:cubicBezTo>
                    <a:pt x="274" y="394"/>
                    <a:pt x="272" y="395"/>
                    <a:pt x="270" y="395"/>
                  </a:cubicBezTo>
                  <a:cubicBezTo>
                    <a:pt x="257" y="400"/>
                    <a:pt x="243" y="403"/>
                    <a:pt x="228" y="404"/>
                  </a:cubicBezTo>
                  <a:cubicBezTo>
                    <a:pt x="225" y="405"/>
                    <a:pt x="222" y="405"/>
                    <a:pt x="218" y="405"/>
                  </a:cubicBezTo>
                  <a:cubicBezTo>
                    <a:pt x="216" y="405"/>
                    <a:pt x="214" y="405"/>
                    <a:pt x="212" y="405"/>
                  </a:cubicBezTo>
                  <a:cubicBezTo>
                    <a:pt x="210" y="406"/>
                    <a:pt x="209" y="406"/>
                    <a:pt x="207" y="406"/>
                  </a:cubicBezTo>
                  <a:cubicBezTo>
                    <a:pt x="200" y="406"/>
                    <a:pt x="193" y="405"/>
                    <a:pt x="185" y="404"/>
                  </a:cubicBezTo>
                  <a:cubicBezTo>
                    <a:pt x="184" y="404"/>
                    <a:pt x="183" y="404"/>
                    <a:pt x="181" y="404"/>
                  </a:cubicBezTo>
                  <a:cubicBezTo>
                    <a:pt x="177" y="403"/>
                    <a:pt x="173" y="403"/>
                    <a:pt x="169" y="402"/>
                  </a:cubicBezTo>
                  <a:cubicBezTo>
                    <a:pt x="167" y="401"/>
                    <a:pt x="165" y="401"/>
                    <a:pt x="163" y="401"/>
                  </a:cubicBezTo>
                  <a:cubicBezTo>
                    <a:pt x="156" y="399"/>
                    <a:pt x="149" y="397"/>
                    <a:pt x="142" y="394"/>
                  </a:cubicBezTo>
                  <a:cubicBezTo>
                    <a:pt x="130" y="390"/>
                    <a:pt x="119" y="385"/>
                    <a:pt x="109" y="379"/>
                  </a:cubicBezTo>
                  <a:cubicBezTo>
                    <a:pt x="107" y="378"/>
                    <a:pt x="105" y="377"/>
                    <a:pt x="103" y="376"/>
                  </a:cubicBezTo>
                  <a:cubicBezTo>
                    <a:pt x="103" y="376"/>
                    <a:pt x="103" y="376"/>
                    <a:pt x="103" y="376"/>
                  </a:cubicBezTo>
                  <a:cubicBezTo>
                    <a:pt x="103" y="376"/>
                    <a:pt x="102" y="375"/>
                    <a:pt x="102" y="375"/>
                  </a:cubicBezTo>
                  <a:cubicBezTo>
                    <a:pt x="102" y="375"/>
                    <a:pt x="101" y="374"/>
                    <a:pt x="100" y="374"/>
                  </a:cubicBezTo>
                  <a:cubicBezTo>
                    <a:pt x="100" y="374"/>
                    <a:pt x="100" y="374"/>
                    <a:pt x="100" y="374"/>
                  </a:cubicBezTo>
                  <a:cubicBezTo>
                    <a:pt x="98" y="373"/>
                    <a:pt x="97" y="372"/>
                    <a:pt x="96" y="371"/>
                  </a:cubicBezTo>
                  <a:cubicBezTo>
                    <a:pt x="93" y="369"/>
                    <a:pt x="89" y="366"/>
                    <a:pt x="86" y="364"/>
                  </a:cubicBezTo>
                  <a:cubicBezTo>
                    <a:pt x="86" y="364"/>
                    <a:pt x="86" y="364"/>
                    <a:pt x="86" y="364"/>
                  </a:cubicBezTo>
                  <a:cubicBezTo>
                    <a:pt x="85" y="363"/>
                    <a:pt x="85" y="363"/>
                    <a:pt x="84" y="363"/>
                  </a:cubicBezTo>
                  <a:cubicBezTo>
                    <a:pt x="84" y="362"/>
                    <a:pt x="83" y="362"/>
                    <a:pt x="83" y="361"/>
                  </a:cubicBezTo>
                  <a:cubicBezTo>
                    <a:pt x="82" y="360"/>
                    <a:pt x="81" y="360"/>
                    <a:pt x="80" y="359"/>
                  </a:cubicBezTo>
                  <a:cubicBezTo>
                    <a:pt x="79" y="358"/>
                    <a:pt x="79" y="358"/>
                    <a:pt x="78" y="358"/>
                  </a:cubicBezTo>
                  <a:cubicBezTo>
                    <a:pt x="78" y="357"/>
                    <a:pt x="77" y="356"/>
                    <a:pt x="76" y="355"/>
                  </a:cubicBezTo>
                  <a:cubicBezTo>
                    <a:pt x="75" y="355"/>
                    <a:pt x="75" y="355"/>
                    <a:pt x="75" y="355"/>
                  </a:cubicBezTo>
                  <a:cubicBezTo>
                    <a:pt x="74" y="354"/>
                    <a:pt x="73" y="353"/>
                    <a:pt x="72" y="352"/>
                  </a:cubicBezTo>
                  <a:cubicBezTo>
                    <a:pt x="69" y="350"/>
                    <a:pt x="67" y="347"/>
                    <a:pt x="64" y="344"/>
                  </a:cubicBezTo>
                  <a:cubicBezTo>
                    <a:pt x="57" y="337"/>
                    <a:pt x="50" y="328"/>
                    <a:pt x="44" y="320"/>
                  </a:cubicBezTo>
                  <a:cubicBezTo>
                    <a:pt x="44" y="320"/>
                    <a:pt x="44" y="319"/>
                    <a:pt x="44" y="319"/>
                  </a:cubicBezTo>
                  <a:cubicBezTo>
                    <a:pt x="43" y="317"/>
                    <a:pt x="41" y="315"/>
                    <a:pt x="40" y="313"/>
                  </a:cubicBezTo>
                  <a:cubicBezTo>
                    <a:pt x="40" y="313"/>
                    <a:pt x="40" y="313"/>
                    <a:pt x="40" y="313"/>
                  </a:cubicBezTo>
                  <a:cubicBezTo>
                    <a:pt x="40" y="313"/>
                    <a:pt x="39" y="312"/>
                    <a:pt x="39" y="312"/>
                  </a:cubicBezTo>
                  <a:cubicBezTo>
                    <a:pt x="38" y="310"/>
                    <a:pt x="37" y="308"/>
                    <a:pt x="35" y="305"/>
                  </a:cubicBezTo>
                  <a:cubicBezTo>
                    <a:pt x="31" y="299"/>
                    <a:pt x="28" y="292"/>
                    <a:pt x="25" y="285"/>
                  </a:cubicBezTo>
                  <a:cubicBezTo>
                    <a:pt x="25" y="285"/>
                    <a:pt x="25" y="285"/>
                    <a:pt x="25" y="285"/>
                  </a:cubicBezTo>
                  <a:cubicBezTo>
                    <a:pt x="24" y="283"/>
                    <a:pt x="23" y="281"/>
                    <a:pt x="23" y="279"/>
                  </a:cubicBezTo>
                  <a:cubicBezTo>
                    <a:pt x="23" y="279"/>
                    <a:pt x="23" y="279"/>
                    <a:pt x="23" y="279"/>
                  </a:cubicBezTo>
                  <a:cubicBezTo>
                    <a:pt x="19" y="271"/>
                    <a:pt x="17" y="262"/>
                    <a:pt x="15" y="253"/>
                  </a:cubicBezTo>
                  <a:cubicBezTo>
                    <a:pt x="14" y="251"/>
                    <a:pt x="14" y="250"/>
                    <a:pt x="14" y="248"/>
                  </a:cubicBezTo>
                  <a:cubicBezTo>
                    <a:pt x="12" y="240"/>
                    <a:pt x="11" y="232"/>
                    <a:pt x="10" y="224"/>
                  </a:cubicBezTo>
                  <a:cubicBezTo>
                    <a:pt x="10" y="224"/>
                    <a:pt x="10" y="224"/>
                    <a:pt x="10" y="224"/>
                  </a:cubicBezTo>
                  <a:cubicBezTo>
                    <a:pt x="10" y="223"/>
                    <a:pt x="10" y="221"/>
                    <a:pt x="10" y="220"/>
                  </a:cubicBezTo>
                  <a:cubicBezTo>
                    <a:pt x="10" y="220"/>
                    <a:pt x="10" y="220"/>
                    <a:pt x="10" y="220"/>
                  </a:cubicBezTo>
                  <a:cubicBezTo>
                    <a:pt x="10" y="216"/>
                    <a:pt x="9" y="212"/>
                    <a:pt x="9" y="208"/>
                  </a:cubicBezTo>
                  <a:cubicBezTo>
                    <a:pt x="9" y="208"/>
                    <a:pt x="9" y="208"/>
                    <a:pt x="9" y="208"/>
                  </a:cubicBezTo>
                  <a:cubicBezTo>
                    <a:pt x="9" y="206"/>
                    <a:pt x="9" y="205"/>
                    <a:pt x="9" y="204"/>
                  </a:cubicBezTo>
                  <a:cubicBezTo>
                    <a:pt x="10" y="202"/>
                    <a:pt x="10" y="199"/>
                    <a:pt x="10" y="197"/>
                  </a:cubicBezTo>
                  <a:cubicBezTo>
                    <a:pt x="10" y="196"/>
                    <a:pt x="10" y="196"/>
                    <a:pt x="10" y="196"/>
                  </a:cubicBezTo>
                  <a:cubicBezTo>
                    <a:pt x="10" y="195"/>
                    <a:pt x="10" y="193"/>
                    <a:pt x="10" y="192"/>
                  </a:cubicBezTo>
                  <a:cubicBezTo>
                    <a:pt x="11" y="185"/>
                    <a:pt x="12" y="177"/>
                    <a:pt x="13" y="170"/>
                  </a:cubicBezTo>
                  <a:cubicBezTo>
                    <a:pt x="13" y="168"/>
                    <a:pt x="14" y="167"/>
                    <a:pt x="14" y="166"/>
                  </a:cubicBezTo>
                  <a:cubicBezTo>
                    <a:pt x="15" y="159"/>
                    <a:pt x="17" y="152"/>
                    <a:pt x="20" y="145"/>
                  </a:cubicBezTo>
                  <a:cubicBezTo>
                    <a:pt x="20" y="144"/>
                    <a:pt x="20" y="142"/>
                    <a:pt x="21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2" y="139"/>
                    <a:pt x="22" y="137"/>
                    <a:pt x="23" y="136"/>
                  </a:cubicBezTo>
                  <a:cubicBezTo>
                    <a:pt x="24" y="134"/>
                    <a:pt x="24" y="134"/>
                    <a:pt x="24" y="134"/>
                  </a:cubicBezTo>
                  <a:cubicBezTo>
                    <a:pt x="25" y="130"/>
                    <a:pt x="27" y="126"/>
                    <a:pt x="29" y="121"/>
                  </a:cubicBezTo>
                  <a:cubicBezTo>
                    <a:pt x="30" y="120"/>
                    <a:pt x="30" y="119"/>
                    <a:pt x="31" y="118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32" y="116"/>
                    <a:pt x="33" y="114"/>
                    <a:pt x="33" y="113"/>
                  </a:cubicBezTo>
                  <a:cubicBezTo>
                    <a:pt x="34" y="112"/>
                    <a:pt x="34" y="111"/>
                    <a:pt x="35" y="110"/>
                  </a:cubicBezTo>
                  <a:cubicBezTo>
                    <a:pt x="37" y="106"/>
                    <a:pt x="39" y="103"/>
                    <a:pt x="42" y="99"/>
                  </a:cubicBezTo>
                  <a:cubicBezTo>
                    <a:pt x="43" y="98"/>
                    <a:pt x="43" y="96"/>
                    <a:pt x="44" y="95"/>
                  </a:cubicBezTo>
                  <a:cubicBezTo>
                    <a:pt x="49" y="89"/>
                    <a:pt x="53" y="83"/>
                    <a:pt x="58" y="78"/>
                  </a:cubicBezTo>
                  <a:cubicBezTo>
                    <a:pt x="59" y="77"/>
                    <a:pt x="60" y="76"/>
                    <a:pt x="61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2" y="73"/>
                    <a:pt x="63" y="72"/>
                    <a:pt x="64" y="71"/>
                  </a:cubicBezTo>
                  <a:cubicBezTo>
                    <a:pt x="66" y="69"/>
                    <a:pt x="68" y="67"/>
                    <a:pt x="70" y="65"/>
                  </a:cubicBezTo>
                  <a:cubicBezTo>
                    <a:pt x="73" y="63"/>
                    <a:pt x="75" y="60"/>
                    <a:pt x="78" y="58"/>
                  </a:cubicBezTo>
                  <a:cubicBezTo>
                    <a:pt x="79" y="57"/>
                    <a:pt x="80" y="56"/>
                    <a:pt x="81" y="55"/>
                  </a:cubicBezTo>
                  <a:cubicBezTo>
                    <a:pt x="82" y="55"/>
                    <a:pt x="82" y="54"/>
                    <a:pt x="83" y="54"/>
                  </a:cubicBezTo>
                  <a:cubicBezTo>
                    <a:pt x="89" y="49"/>
                    <a:pt x="95" y="44"/>
                    <a:pt x="102" y="40"/>
                  </a:cubicBezTo>
                  <a:cubicBezTo>
                    <a:pt x="102" y="40"/>
                    <a:pt x="102" y="40"/>
                    <a:pt x="103" y="40"/>
                  </a:cubicBezTo>
                  <a:cubicBezTo>
                    <a:pt x="104" y="39"/>
                    <a:pt x="105" y="38"/>
                    <a:pt x="106" y="37"/>
                  </a:cubicBezTo>
                  <a:cubicBezTo>
                    <a:pt x="114" y="33"/>
                    <a:pt x="123" y="28"/>
                    <a:pt x="132" y="25"/>
                  </a:cubicBezTo>
                  <a:cubicBezTo>
                    <a:pt x="132" y="25"/>
                    <a:pt x="132" y="25"/>
                    <a:pt x="132" y="25"/>
                  </a:cubicBezTo>
                  <a:cubicBezTo>
                    <a:pt x="134" y="24"/>
                    <a:pt x="136" y="23"/>
                    <a:pt x="137" y="22"/>
                  </a:cubicBezTo>
                  <a:cubicBezTo>
                    <a:pt x="138" y="22"/>
                    <a:pt x="140" y="22"/>
                    <a:pt x="141" y="21"/>
                  </a:cubicBezTo>
                  <a:cubicBezTo>
                    <a:pt x="141" y="21"/>
                    <a:pt x="141" y="21"/>
                    <a:pt x="142" y="21"/>
                  </a:cubicBezTo>
                  <a:cubicBezTo>
                    <a:pt x="149" y="18"/>
                    <a:pt x="156" y="16"/>
                    <a:pt x="163" y="15"/>
                  </a:cubicBezTo>
                  <a:cubicBezTo>
                    <a:pt x="165" y="14"/>
                    <a:pt x="167" y="14"/>
                    <a:pt x="169" y="13"/>
                  </a:cubicBezTo>
                  <a:cubicBezTo>
                    <a:pt x="173" y="13"/>
                    <a:pt x="177" y="12"/>
                    <a:pt x="181" y="11"/>
                  </a:cubicBezTo>
                  <a:cubicBezTo>
                    <a:pt x="183" y="11"/>
                    <a:pt x="184" y="11"/>
                    <a:pt x="185" y="11"/>
                  </a:cubicBezTo>
                  <a:cubicBezTo>
                    <a:pt x="190" y="10"/>
                    <a:pt x="195" y="10"/>
                    <a:pt x="199" y="10"/>
                  </a:cubicBezTo>
                  <a:cubicBezTo>
                    <a:pt x="200" y="10"/>
                    <a:pt x="201" y="10"/>
                    <a:pt x="202" y="10"/>
                  </a:cubicBezTo>
                  <a:cubicBezTo>
                    <a:pt x="204" y="10"/>
                    <a:pt x="206" y="10"/>
                    <a:pt x="207" y="10"/>
                  </a:cubicBezTo>
                  <a:cubicBezTo>
                    <a:pt x="209" y="10"/>
                    <a:pt x="210" y="10"/>
                    <a:pt x="211" y="10"/>
                  </a:cubicBezTo>
                  <a:cubicBezTo>
                    <a:pt x="211" y="10"/>
                    <a:pt x="211" y="10"/>
                    <a:pt x="212" y="10"/>
                  </a:cubicBezTo>
                  <a:cubicBezTo>
                    <a:pt x="214" y="10"/>
                    <a:pt x="216" y="10"/>
                    <a:pt x="218" y="10"/>
                  </a:cubicBezTo>
                  <a:cubicBezTo>
                    <a:pt x="222" y="10"/>
                    <a:pt x="225" y="10"/>
                    <a:pt x="228" y="11"/>
                  </a:cubicBezTo>
                  <a:cubicBezTo>
                    <a:pt x="244" y="12"/>
                    <a:pt x="259" y="16"/>
                    <a:pt x="273" y="21"/>
                  </a:cubicBezTo>
                  <a:cubicBezTo>
                    <a:pt x="276" y="22"/>
                    <a:pt x="279" y="23"/>
                    <a:pt x="281" y="24"/>
                  </a:cubicBezTo>
                  <a:cubicBezTo>
                    <a:pt x="304" y="33"/>
                    <a:pt x="325" y="47"/>
                    <a:pt x="343" y="63"/>
                  </a:cubicBezTo>
                  <a:cubicBezTo>
                    <a:pt x="346" y="66"/>
                    <a:pt x="349" y="69"/>
                    <a:pt x="352" y="72"/>
                  </a:cubicBezTo>
                  <a:cubicBezTo>
                    <a:pt x="355" y="75"/>
                    <a:pt x="357" y="78"/>
                    <a:pt x="360" y="81"/>
                  </a:cubicBezTo>
                  <a:cubicBezTo>
                    <a:pt x="361" y="82"/>
                    <a:pt x="362" y="84"/>
                    <a:pt x="363" y="85"/>
                  </a:cubicBezTo>
                  <a:cubicBezTo>
                    <a:pt x="363" y="85"/>
                    <a:pt x="364" y="86"/>
                    <a:pt x="364" y="86"/>
                  </a:cubicBezTo>
                  <a:cubicBezTo>
                    <a:pt x="370" y="95"/>
                    <a:pt x="376" y="103"/>
                    <a:pt x="381" y="112"/>
                  </a:cubicBezTo>
                  <a:cubicBezTo>
                    <a:pt x="381" y="113"/>
                    <a:pt x="381" y="113"/>
                    <a:pt x="382" y="113"/>
                  </a:cubicBezTo>
                  <a:cubicBezTo>
                    <a:pt x="383" y="115"/>
                    <a:pt x="383" y="117"/>
                    <a:pt x="384" y="119"/>
                  </a:cubicBezTo>
                  <a:cubicBezTo>
                    <a:pt x="398" y="145"/>
                    <a:pt x="405" y="176"/>
                    <a:pt x="405" y="208"/>
                  </a:cubicBezTo>
                  <a:cubicBezTo>
                    <a:pt x="405" y="210"/>
                    <a:pt x="405" y="212"/>
                    <a:pt x="405" y="214"/>
                  </a:cubicBezTo>
                  <a:cubicBezTo>
                    <a:pt x="405" y="216"/>
                    <a:pt x="405" y="217"/>
                    <a:pt x="405" y="219"/>
                  </a:cubicBezTo>
                  <a:cubicBezTo>
                    <a:pt x="405" y="221"/>
                    <a:pt x="405" y="222"/>
                    <a:pt x="405" y="224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99" name="Группа 498">
            <a:extLst>
              <a:ext uri="{FF2B5EF4-FFF2-40B4-BE49-F238E27FC236}">
                <a16:creationId xmlns:a16="http://schemas.microsoft.com/office/drawing/2014/main" id="{B550B786-CEEE-A4C6-BC6E-8DB1F78B3588}"/>
              </a:ext>
            </a:extLst>
          </p:cNvPr>
          <p:cNvGrpSpPr>
            <a:grpSpLocks noChangeAspect="1"/>
          </p:cNvGrpSpPr>
          <p:nvPr/>
        </p:nvGrpSpPr>
        <p:grpSpPr>
          <a:xfrm>
            <a:off x="4016543" y="4217595"/>
            <a:ext cx="827038" cy="662417"/>
            <a:chOff x="334963" y="4924425"/>
            <a:chExt cx="1004888" cy="804863"/>
          </a:xfrm>
        </p:grpSpPr>
        <p:sp>
          <p:nvSpPr>
            <p:cNvPr id="500" name="Freeform 3201">
              <a:extLst>
                <a:ext uri="{FF2B5EF4-FFF2-40B4-BE49-F238E27FC236}">
                  <a16:creationId xmlns:a16="http://schemas.microsoft.com/office/drawing/2014/main" id="{74BE1E7B-94A2-4780-5E96-F301F9F33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3" y="4926013"/>
              <a:ext cx="68263" cy="63500"/>
            </a:xfrm>
            <a:custGeom>
              <a:avLst/>
              <a:gdLst>
                <a:gd name="T0" fmla="*/ 0 w 43"/>
                <a:gd name="T1" fmla="*/ 40 h 40"/>
                <a:gd name="T2" fmla="*/ 0 w 43"/>
                <a:gd name="T3" fmla="*/ 0 h 40"/>
                <a:gd name="T4" fmla="*/ 9 w 43"/>
                <a:gd name="T5" fmla="*/ 0 h 40"/>
                <a:gd name="T6" fmla="*/ 21 w 43"/>
                <a:gd name="T7" fmla="*/ 22 h 40"/>
                <a:gd name="T8" fmla="*/ 33 w 43"/>
                <a:gd name="T9" fmla="*/ 0 h 40"/>
                <a:gd name="T10" fmla="*/ 43 w 43"/>
                <a:gd name="T11" fmla="*/ 0 h 40"/>
                <a:gd name="T12" fmla="*/ 43 w 43"/>
                <a:gd name="T13" fmla="*/ 40 h 40"/>
                <a:gd name="T14" fmla="*/ 33 w 43"/>
                <a:gd name="T15" fmla="*/ 40 h 40"/>
                <a:gd name="T16" fmla="*/ 33 w 43"/>
                <a:gd name="T17" fmla="*/ 15 h 40"/>
                <a:gd name="T18" fmla="*/ 24 w 43"/>
                <a:gd name="T19" fmla="*/ 33 h 40"/>
                <a:gd name="T20" fmla="*/ 19 w 43"/>
                <a:gd name="T21" fmla="*/ 33 h 40"/>
                <a:gd name="T22" fmla="*/ 9 w 43"/>
                <a:gd name="T23" fmla="*/ 15 h 40"/>
                <a:gd name="T24" fmla="*/ 9 w 43"/>
                <a:gd name="T25" fmla="*/ 40 h 40"/>
                <a:gd name="T26" fmla="*/ 0 w 43"/>
                <a:gd name="T2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40">
                  <a:moveTo>
                    <a:pt x="0" y="4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21" y="22"/>
                  </a:lnTo>
                  <a:lnTo>
                    <a:pt x="33" y="0"/>
                  </a:lnTo>
                  <a:lnTo>
                    <a:pt x="43" y="0"/>
                  </a:lnTo>
                  <a:lnTo>
                    <a:pt x="43" y="40"/>
                  </a:lnTo>
                  <a:lnTo>
                    <a:pt x="33" y="40"/>
                  </a:lnTo>
                  <a:lnTo>
                    <a:pt x="33" y="15"/>
                  </a:lnTo>
                  <a:lnTo>
                    <a:pt x="24" y="33"/>
                  </a:lnTo>
                  <a:lnTo>
                    <a:pt x="19" y="33"/>
                  </a:lnTo>
                  <a:lnTo>
                    <a:pt x="9" y="15"/>
                  </a:lnTo>
                  <a:lnTo>
                    <a:pt x="9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1" name="Freeform 3202">
              <a:extLst>
                <a:ext uri="{FF2B5EF4-FFF2-40B4-BE49-F238E27FC236}">
                  <a16:creationId xmlns:a16="http://schemas.microsoft.com/office/drawing/2014/main" id="{6E639EF5-A219-6687-01E6-67398E89A4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163" y="4926013"/>
              <a:ext cx="61913" cy="63500"/>
            </a:xfrm>
            <a:custGeom>
              <a:avLst/>
              <a:gdLst>
                <a:gd name="T0" fmla="*/ 0 w 39"/>
                <a:gd name="T1" fmla="*/ 40 h 40"/>
                <a:gd name="T2" fmla="*/ 15 w 39"/>
                <a:gd name="T3" fmla="*/ 0 h 40"/>
                <a:gd name="T4" fmla="*/ 24 w 39"/>
                <a:gd name="T5" fmla="*/ 0 h 40"/>
                <a:gd name="T6" fmla="*/ 39 w 39"/>
                <a:gd name="T7" fmla="*/ 40 h 40"/>
                <a:gd name="T8" fmla="*/ 30 w 39"/>
                <a:gd name="T9" fmla="*/ 40 h 40"/>
                <a:gd name="T10" fmla="*/ 26 w 39"/>
                <a:gd name="T11" fmla="*/ 32 h 40"/>
                <a:gd name="T12" fmla="*/ 12 w 39"/>
                <a:gd name="T13" fmla="*/ 32 h 40"/>
                <a:gd name="T14" fmla="*/ 8 w 39"/>
                <a:gd name="T15" fmla="*/ 40 h 40"/>
                <a:gd name="T16" fmla="*/ 0 w 39"/>
                <a:gd name="T17" fmla="*/ 40 h 40"/>
                <a:gd name="T18" fmla="*/ 14 w 39"/>
                <a:gd name="T19" fmla="*/ 25 h 40"/>
                <a:gd name="T20" fmla="*/ 24 w 39"/>
                <a:gd name="T21" fmla="*/ 25 h 40"/>
                <a:gd name="T22" fmla="*/ 19 w 39"/>
                <a:gd name="T23" fmla="*/ 10 h 40"/>
                <a:gd name="T24" fmla="*/ 14 w 39"/>
                <a:gd name="T25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40">
                  <a:moveTo>
                    <a:pt x="0" y="40"/>
                  </a:moveTo>
                  <a:lnTo>
                    <a:pt x="15" y="0"/>
                  </a:lnTo>
                  <a:lnTo>
                    <a:pt x="24" y="0"/>
                  </a:lnTo>
                  <a:lnTo>
                    <a:pt x="39" y="40"/>
                  </a:lnTo>
                  <a:lnTo>
                    <a:pt x="30" y="40"/>
                  </a:lnTo>
                  <a:lnTo>
                    <a:pt x="26" y="32"/>
                  </a:lnTo>
                  <a:lnTo>
                    <a:pt x="12" y="32"/>
                  </a:lnTo>
                  <a:lnTo>
                    <a:pt x="8" y="40"/>
                  </a:lnTo>
                  <a:lnTo>
                    <a:pt x="0" y="40"/>
                  </a:lnTo>
                  <a:close/>
                  <a:moveTo>
                    <a:pt x="14" y="25"/>
                  </a:moveTo>
                  <a:lnTo>
                    <a:pt x="24" y="25"/>
                  </a:lnTo>
                  <a:lnTo>
                    <a:pt x="19" y="10"/>
                  </a:lnTo>
                  <a:lnTo>
                    <a:pt x="14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2" name="Freeform 3203">
              <a:extLst>
                <a:ext uri="{FF2B5EF4-FFF2-40B4-BE49-F238E27FC236}">
                  <a16:creationId xmlns:a16="http://schemas.microsoft.com/office/drawing/2014/main" id="{2F28552B-938A-5D13-6CEE-2794FB921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013" y="4926013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0 w 37"/>
                <a:gd name="T3" fmla="*/ 0 h 40"/>
                <a:gd name="T4" fmla="*/ 9 w 37"/>
                <a:gd name="T5" fmla="*/ 0 h 40"/>
                <a:gd name="T6" fmla="*/ 9 w 37"/>
                <a:gd name="T7" fmla="*/ 16 h 40"/>
                <a:gd name="T8" fmla="*/ 13 w 37"/>
                <a:gd name="T9" fmla="*/ 16 h 40"/>
                <a:gd name="T10" fmla="*/ 27 w 37"/>
                <a:gd name="T11" fmla="*/ 0 h 40"/>
                <a:gd name="T12" fmla="*/ 36 w 37"/>
                <a:gd name="T13" fmla="*/ 0 h 40"/>
                <a:gd name="T14" fmla="*/ 20 w 37"/>
                <a:gd name="T15" fmla="*/ 19 h 40"/>
                <a:gd name="T16" fmla="*/ 37 w 37"/>
                <a:gd name="T17" fmla="*/ 40 h 40"/>
                <a:gd name="T18" fmla="*/ 26 w 37"/>
                <a:gd name="T19" fmla="*/ 40 h 40"/>
                <a:gd name="T20" fmla="*/ 13 w 37"/>
                <a:gd name="T21" fmla="*/ 23 h 40"/>
                <a:gd name="T22" fmla="*/ 9 w 37"/>
                <a:gd name="T23" fmla="*/ 23 h 40"/>
                <a:gd name="T24" fmla="*/ 9 w 37"/>
                <a:gd name="T25" fmla="*/ 40 h 40"/>
                <a:gd name="T26" fmla="*/ 0 w 37"/>
                <a:gd name="T2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20" y="19"/>
                  </a:lnTo>
                  <a:lnTo>
                    <a:pt x="37" y="40"/>
                  </a:lnTo>
                  <a:lnTo>
                    <a:pt x="26" y="40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9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3" name="Freeform 3204">
              <a:extLst>
                <a:ext uri="{FF2B5EF4-FFF2-40B4-BE49-F238E27FC236}">
                  <a16:creationId xmlns:a16="http://schemas.microsoft.com/office/drawing/2014/main" id="{F1EC094A-C0B8-988F-B44C-F830FFE46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13" y="4924425"/>
              <a:ext cx="55563" cy="66675"/>
            </a:xfrm>
            <a:custGeom>
              <a:avLst/>
              <a:gdLst>
                <a:gd name="T0" fmla="*/ 21 w 41"/>
                <a:gd name="T1" fmla="*/ 49 h 49"/>
                <a:gd name="T2" fmla="*/ 13 w 41"/>
                <a:gd name="T3" fmla="*/ 48 h 49"/>
                <a:gd name="T4" fmla="*/ 6 w 41"/>
                <a:gd name="T5" fmla="*/ 44 h 49"/>
                <a:gd name="T6" fmla="*/ 1 w 41"/>
                <a:gd name="T7" fmla="*/ 36 h 49"/>
                <a:gd name="T8" fmla="*/ 0 w 41"/>
                <a:gd name="T9" fmla="*/ 25 h 49"/>
                <a:gd name="T10" fmla="*/ 0 w 41"/>
                <a:gd name="T11" fmla="*/ 24 h 49"/>
                <a:gd name="T12" fmla="*/ 1 w 41"/>
                <a:gd name="T13" fmla="*/ 13 h 49"/>
                <a:gd name="T14" fmla="*/ 6 w 41"/>
                <a:gd name="T15" fmla="*/ 5 h 49"/>
                <a:gd name="T16" fmla="*/ 13 w 41"/>
                <a:gd name="T17" fmla="*/ 1 h 49"/>
                <a:gd name="T18" fmla="*/ 21 w 41"/>
                <a:gd name="T19" fmla="*/ 0 h 49"/>
                <a:gd name="T20" fmla="*/ 29 w 41"/>
                <a:gd name="T21" fmla="*/ 1 h 49"/>
                <a:gd name="T22" fmla="*/ 35 w 41"/>
                <a:gd name="T23" fmla="*/ 4 h 49"/>
                <a:gd name="T24" fmla="*/ 39 w 41"/>
                <a:gd name="T25" fmla="*/ 9 h 49"/>
                <a:gd name="T26" fmla="*/ 41 w 41"/>
                <a:gd name="T27" fmla="*/ 16 h 49"/>
                <a:gd name="T28" fmla="*/ 31 w 41"/>
                <a:gd name="T29" fmla="*/ 16 h 49"/>
                <a:gd name="T30" fmla="*/ 27 w 41"/>
                <a:gd name="T31" fmla="*/ 10 h 49"/>
                <a:gd name="T32" fmla="*/ 21 w 41"/>
                <a:gd name="T33" fmla="*/ 9 h 49"/>
                <a:gd name="T34" fmla="*/ 17 w 41"/>
                <a:gd name="T35" fmla="*/ 9 h 49"/>
                <a:gd name="T36" fmla="*/ 14 w 41"/>
                <a:gd name="T37" fmla="*/ 12 h 49"/>
                <a:gd name="T38" fmla="*/ 11 w 41"/>
                <a:gd name="T39" fmla="*/ 17 h 49"/>
                <a:gd name="T40" fmla="*/ 10 w 41"/>
                <a:gd name="T41" fmla="*/ 24 h 49"/>
                <a:gd name="T42" fmla="*/ 10 w 41"/>
                <a:gd name="T43" fmla="*/ 25 h 49"/>
                <a:gd name="T44" fmla="*/ 11 w 41"/>
                <a:gd name="T45" fmla="*/ 32 h 49"/>
                <a:gd name="T46" fmla="*/ 14 w 41"/>
                <a:gd name="T47" fmla="*/ 37 h 49"/>
                <a:gd name="T48" fmla="*/ 17 w 41"/>
                <a:gd name="T49" fmla="*/ 40 h 49"/>
                <a:gd name="T50" fmla="*/ 21 w 41"/>
                <a:gd name="T51" fmla="*/ 41 h 49"/>
                <a:gd name="T52" fmla="*/ 28 w 41"/>
                <a:gd name="T53" fmla="*/ 39 h 49"/>
                <a:gd name="T54" fmla="*/ 31 w 41"/>
                <a:gd name="T55" fmla="*/ 33 h 49"/>
                <a:gd name="T56" fmla="*/ 41 w 41"/>
                <a:gd name="T57" fmla="*/ 33 h 49"/>
                <a:gd name="T58" fmla="*/ 39 w 41"/>
                <a:gd name="T59" fmla="*/ 40 h 49"/>
                <a:gd name="T60" fmla="*/ 35 w 41"/>
                <a:gd name="T61" fmla="*/ 46 h 49"/>
                <a:gd name="T62" fmla="*/ 29 w 41"/>
                <a:gd name="T63" fmla="*/ 48 h 49"/>
                <a:gd name="T64" fmla="*/ 21 w 41"/>
                <a:gd name="T6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" h="49">
                  <a:moveTo>
                    <a:pt x="21" y="49"/>
                  </a:moveTo>
                  <a:cubicBezTo>
                    <a:pt x="18" y="49"/>
                    <a:pt x="15" y="49"/>
                    <a:pt x="13" y="48"/>
                  </a:cubicBezTo>
                  <a:cubicBezTo>
                    <a:pt x="10" y="47"/>
                    <a:pt x="8" y="46"/>
                    <a:pt x="6" y="44"/>
                  </a:cubicBezTo>
                  <a:cubicBezTo>
                    <a:pt x="4" y="42"/>
                    <a:pt x="2" y="39"/>
                    <a:pt x="1" y="36"/>
                  </a:cubicBezTo>
                  <a:cubicBezTo>
                    <a:pt x="0" y="33"/>
                    <a:pt x="0" y="29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9"/>
                    <a:pt x="0" y="16"/>
                    <a:pt x="1" y="13"/>
                  </a:cubicBezTo>
                  <a:cubicBezTo>
                    <a:pt x="2" y="10"/>
                    <a:pt x="4" y="7"/>
                    <a:pt x="6" y="5"/>
                  </a:cubicBezTo>
                  <a:cubicBezTo>
                    <a:pt x="8" y="4"/>
                    <a:pt x="10" y="2"/>
                    <a:pt x="13" y="1"/>
                  </a:cubicBezTo>
                  <a:cubicBezTo>
                    <a:pt x="15" y="0"/>
                    <a:pt x="18" y="0"/>
                    <a:pt x="21" y="0"/>
                  </a:cubicBezTo>
                  <a:cubicBezTo>
                    <a:pt x="24" y="0"/>
                    <a:pt x="26" y="0"/>
                    <a:pt x="29" y="1"/>
                  </a:cubicBezTo>
                  <a:cubicBezTo>
                    <a:pt x="31" y="2"/>
                    <a:pt x="33" y="2"/>
                    <a:pt x="35" y="4"/>
                  </a:cubicBezTo>
                  <a:cubicBezTo>
                    <a:pt x="37" y="5"/>
                    <a:pt x="38" y="7"/>
                    <a:pt x="39" y="9"/>
                  </a:cubicBezTo>
                  <a:cubicBezTo>
                    <a:pt x="40" y="11"/>
                    <a:pt x="41" y="14"/>
                    <a:pt x="4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0" y="14"/>
                    <a:pt x="29" y="12"/>
                    <a:pt x="27" y="10"/>
                  </a:cubicBezTo>
                  <a:cubicBezTo>
                    <a:pt x="26" y="9"/>
                    <a:pt x="24" y="9"/>
                    <a:pt x="21" y="9"/>
                  </a:cubicBezTo>
                  <a:cubicBezTo>
                    <a:pt x="20" y="9"/>
                    <a:pt x="18" y="9"/>
                    <a:pt x="17" y="9"/>
                  </a:cubicBezTo>
                  <a:cubicBezTo>
                    <a:pt x="16" y="10"/>
                    <a:pt x="14" y="11"/>
                    <a:pt x="14" y="12"/>
                  </a:cubicBezTo>
                  <a:cubicBezTo>
                    <a:pt x="13" y="13"/>
                    <a:pt x="12" y="15"/>
                    <a:pt x="11" y="17"/>
                  </a:cubicBezTo>
                  <a:cubicBezTo>
                    <a:pt x="11" y="18"/>
                    <a:pt x="10" y="21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8"/>
                    <a:pt x="11" y="30"/>
                    <a:pt x="11" y="32"/>
                  </a:cubicBezTo>
                  <a:cubicBezTo>
                    <a:pt x="12" y="34"/>
                    <a:pt x="13" y="36"/>
                    <a:pt x="14" y="37"/>
                  </a:cubicBezTo>
                  <a:cubicBezTo>
                    <a:pt x="15" y="38"/>
                    <a:pt x="16" y="39"/>
                    <a:pt x="17" y="40"/>
                  </a:cubicBezTo>
                  <a:cubicBezTo>
                    <a:pt x="18" y="40"/>
                    <a:pt x="20" y="41"/>
                    <a:pt x="21" y="41"/>
                  </a:cubicBezTo>
                  <a:cubicBezTo>
                    <a:pt x="24" y="41"/>
                    <a:pt x="26" y="40"/>
                    <a:pt x="28" y="39"/>
                  </a:cubicBezTo>
                  <a:cubicBezTo>
                    <a:pt x="29" y="37"/>
                    <a:pt x="30" y="35"/>
                    <a:pt x="3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6"/>
                    <a:pt x="40" y="38"/>
                    <a:pt x="39" y="40"/>
                  </a:cubicBezTo>
                  <a:cubicBezTo>
                    <a:pt x="38" y="43"/>
                    <a:pt x="37" y="44"/>
                    <a:pt x="35" y="46"/>
                  </a:cubicBezTo>
                  <a:cubicBezTo>
                    <a:pt x="33" y="47"/>
                    <a:pt x="31" y="48"/>
                    <a:pt x="29" y="48"/>
                  </a:cubicBezTo>
                  <a:cubicBezTo>
                    <a:pt x="26" y="49"/>
                    <a:pt x="24" y="49"/>
                    <a:pt x="21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4" name="Freeform 3205">
              <a:extLst>
                <a:ext uri="{FF2B5EF4-FFF2-40B4-BE49-F238E27FC236}">
                  <a16:creationId xmlns:a16="http://schemas.microsoft.com/office/drawing/2014/main" id="{0ECC8085-21C2-2806-4B20-0A026652A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1" y="4975225"/>
              <a:ext cx="15875" cy="15875"/>
            </a:xfrm>
            <a:custGeom>
              <a:avLst/>
              <a:gdLst>
                <a:gd name="T0" fmla="*/ 5 w 11"/>
                <a:gd name="T1" fmla="*/ 12 h 12"/>
                <a:gd name="T2" fmla="*/ 3 w 11"/>
                <a:gd name="T3" fmla="*/ 12 h 12"/>
                <a:gd name="T4" fmla="*/ 1 w 11"/>
                <a:gd name="T5" fmla="*/ 11 h 12"/>
                <a:gd name="T6" fmla="*/ 0 w 11"/>
                <a:gd name="T7" fmla="*/ 9 h 12"/>
                <a:gd name="T8" fmla="*/ 0 w 11"/>
                <a:gd name="T9" fmla="*/ 6 h 12"/>
                <a:gd name="T10" fmla="*/ 0 w 11"/>
                <a:gd name="T11" fmla="*/ 4 h 12"/>
                <a:gd name="T12" fmla="*/ 1 w 11"/>
                <a:gd name="T13" fmla="*/ 2 h 12"/>
                <a:gd name="T14" fmla="*/ 3 w 11"/>
                <a:gd name="T15" fmla="*/ 1 h 12"/>
                <a:gd name="T16" fmla="*/ 5 w 11"/>
                <a:gd name="T17" fmla="*/ 0 h 12"/>
                <a:gd name="T18" fmla="*/ 8 w 11"/>
                <a:gd name="T19" fmla="*/ 1 h 12"/>
                <a:gd name="T20" fmla="*/ 10 w 11"/>
                <a:gd name="T21" fmla="*/ 2 h 12"/>
                <a:gd name="T22" fmla="*/ 11 w 11"/>
                <a:gd name="T23" fmla="*/ 4 h 12"/>
                <a:gd name="T24" fmla="*/ 11 w 11"/>
                <a:gd name="T25" fmla="*/ 6 h 12"/>
                <a:gd name="T26" fmla="*/ 11 w 11"/>
                <a:gd name="T27" fmla="*/ 9 h 12"/>
                <a:gd name="T28" fmla="*/ 10 w 11"/>
                <a:gd name="T29" fmla="*/ 11 h 12"/>
                <a:gd name="T30" fmla="*/ 8 w 11"/>
                <a:gd name="T31" fmla="*/ 12 h 12"/>
                <a:gd name="T32" fmla="*/ 5 w 11"/>
                <a:gd name="T3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5" y="12"/>
                  </a:moveTo>
                  <a:cubicBezTo>
                    <a:pt x="5" y="12"/>
                    <a:pt x="4" y="12"/>
                    <a:pt x="3" y="12"/>
                  </a:cubicBezTo>
                  <a:cubicBezTo>
                    <a:pt x="2" y="11"/>
                    <a:pt x="2" y="11"/>
                    <a:pt x="1" y="11"/>
                  </a:cubicBezTo>
                  <a:cubicBezTo>
                    <a:pt x="1" y="10"/>
                    <a:pt x="0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1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5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5" name="Freeform 3206">
              <a:extLst>
                <a:ext uri="{FF2B5EF4-FFF2-40B4-BE49-F238E27FC236}">
                  <a16:creationId xmlns:a16="http://schemas.microsoft.com/office/drawing/2014/main" id="{0A0DB222-3D46-53F3-4E38-EDE735D37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0401" y="4926013"/>
              <a:ext cx="50800" cy="63500"/>
            </a:xfrm>
            <a:custGeom>
              <a:avLst/>
              <a:gdLst>
                <a:gd name="T0" fmla="*/ 0 w 38"/>
                <a:gd name="T1" fmla="*/ 47 h 47"/>
                <a:gd name="T2" fmla="*/ 0 w 38"/>
                <a:gd name="T3" fmla="*/ 0 h 47"/>
                <a:gd name="T4" fmla="*/ 19 w 38"/>
                <a:gd name="T5" fmla="*/ 0 h 47"/>
                <a:gd name="T6" fmla="*/ 27 w 38"/>
                <a:gd name="T7" fmla="*/ 1 h 47"/>
                <a:gd name="T8" fmla="*/ 33 w 38"/>
                <a:gd name="T9" fmla="*/ 4 h 47"/>
                <a:gd name="T10" fmla="*/ 37 w 38"/>
                <a:gd name="T11" fmla="*/ 9 h 47"/>
                <a:gd name="T12" fmla="*/ 38 w 38"/>
                <a:gd name="T13" fmla="*/ 15 h 47"/>
                <a:gd name="T14" fmla="*/ 37 w 38"/>
                <a:gd name="T15" fmla="*/ 22 h 47"/>
                <a:gd name="T16" fmla="*/ 33 w 38"/>
                <a:gd name="T17" fmla="*/ 27 h 47"/>
                <a:gd name="T18" fmla="*/ 27 w 38"/>
                <a:gd name="T19" fmla="*/ 30 h 47"/>
                <a:gd name="T20" fmla="*/ 19 w 38"/>
                <a:gd name="T21" fmla="*/ 31 h 47"/>
                <a:gd name="T22" fmla="*/ 11 w 38"/>
                <a:gd name="T23" fmla="*/ 31 h 47"/>
                <a:gd name="T24" fmla="*/ 11 w 38"/>
                <a:gd name="T25" fmla="*/ 47 h 47"/>
                <a:gd name="T26" fmla="*/ 0 w 38"/>
                <a:gd name="T27" fmla="*/ 47 h 47"/>
                <a:gd name="T28" fmla="*/ 11 w 38"/>
                <a:gd name="T29" fmla="*/ 23 h 47"/>
                <a:gd name="T30" fmla="*/ 18 w 38"/>
                <a:gd name="T31" fmla="*/ 23 h 47"/>
                <a:gd name="T32" fmla="*/ 25 w 38"/>
                <a:gd name="T33" fmla="*/ 21 h 47"/>
                <a:gd name="T34" fmla="*/ 28 w 38"/>
                <a:gd name="T35" fmla="*/ 15 h 47"/>
                <a:gd name="T36" fmla="*/ 25 w 38"/>
                <a:gd name="T37" fmla="*/ 10 h 47"/>
                <a:gd name="T38" fmla="*/ 18 w 38"/>
                <a:gd name="T39" fmla="*/ 8 h 47"/>
                <a:gd name="T40" fmla="*/ 11 w 38"/>
                <a:gd name="T41" fmla="*/ 8 h 47"/>
                <a:gd name="T42" fmla="*/ 11 w 38"/>
                <a:gd name="T43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47">
                  <a:moveTo>
                    <a:pt x="0" y="4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0"/>
                    <a:pt x="25" y="0"/>
                    <a:pt x="27" y="1"/>
                  </a:cubicBezTo>
                  <a:cubicBezTo>
                    <a:pt x="30" y="2"/>
                    <a:pt x="32" y="3"/>
                    <a:pt x="33" y="4"/>
                  </a:cubicBezTo>
                  <a:cubicBezTo>
                    <a:pt x="35" y="5"/>
                    <a:pt x="36" y="7"/>
                    <a:pt x="37" y="9"/>
                  </a:cubicBezTo>
                  <a:cubicBezTo>
                    <a:pt x="37" y="11"/>
                    <a:pt x="38" y="13"/>
                    <a:pt x="38" y="15"/>
                  </a:cubicBezTo>
                  <a:cubicBezTo>
                    <a:pt x="38" y="18"/>
                    <a:pt x="37" y="20"/>
                    <a:pt x="37" y="22"/>
                  </a:cubicBezTo>
                  <a:cubicBezTo>
                    <a:pt x="36" y="24"/>
                    <a:pt x="35" y="26"/>
                    <a:pt x="33" y="27"/>
                  </a:cubicBezTo>
                  <a:cubicBezTo>
                    <a:pt x="32" y="28"/>
                    <a:pt x="30" y="29"/>
                    <a:pt x="27" y="30"/>
                  </a:cubicBezTo>
                  <a:cubicBezTo>
                    <a:pt x="25" y="31"/>
                    <a:pt x="22" y="31"/>
                    <a:pt x="19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47"/>
                    <a:pt x="11" y="47"/>
                    <a:pt x="11" y="47"/>
                  </a:cubicBezTo>
                  <a:lnTo>
                    <a:pt x="0" y="47"/>
                  </a:lnTo>
                  <a:close/>
                  <a:moveTo>
                    <a:pt x="11" y="23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21" y="23"/>
                    <a:pt x="24" y="22"/>
                    <a:pt x="25" y="21"/>
                  </a:cubicBezTo>
                  <a:cubicBezTo>
                    <a:pt x="27" y="19"/>
                    <a:pt x="28" y="18"/>
                    <a:pt x="28" y="15"/>
                  </a:cubicBezTo>
                  <a:cubicBezTo>
                    <a:pt x="28" y="13"/>
                    <a:pt x="27" y="11"/>
                    <a:pt x="25" y="10"/>
                  </a:cubicBezTo>
                  <a:cubicBezTo>
                    <a:pt x="24" y="9"/>
                    <a:pt x="21" y="8"/>
                    <a:pt x="18" y="8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1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6" name="Freeform 3207">
              <a:extLst>
                <a:ext uri="{FF2B5EF4-FFF2-40B4-BE49-F238E27FC236}">
                  <a16:creationId xmlns:a16="http://schemas.microsoft.com/office/drawing/2014/main" id="{43DFB259-3355-5833-84A5-AE08A2C061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613" y="4926013"/>
              <a:ext cx="61913" cy="63500"/>
            </a:xfrm>
            <a:custGeom>
              <a:avLst/>
              <a:gdLst>
                <a:gd name="T0" fmla="*/ 0 w 39"/>
                <a:gd name="T1" fmla="*/ 40 h 40"/>
                <a:gd name="T2" fmla="*/ 15 w 39"/>
                <a:gd name="T3" fmla="*/ 0 h 40"/>
                <a:gd name="T4" fmla="*/ 24 w 39"/>
                <a:gd name="T5" fmla="*/ 0 h 40"/>
                <a:gd name="T6" fmla="*/ 39 w 39"/>
                <a:gd name="T7" fmla="*/ 40 h 40"/>
                <a:gd name="T8" fmla="*/ 30 w 39"/>
                <a:gd name="T9" fmla="*/ 40 h 40"/>
                <a:gd name="T10" fmla="*/ 26 w 39"/>
                <a:gd name="T11" fmla="*/ 32 h 40"/>
                <a:gd name="T12" fmla="*/ 12 w 39"/>
                <a:gd name="T13" fmla="*/ 32 h 40"/>
                <a:gd name="T14" fmla="*/ 8 w 39"/>
                <a:gd name="T15" fmla="*/ 40 h 40"/>
                <a:gd name="T16" fmla="*/ 0 w 39"/>
                <a:gd name="T17" fmla="*/ 40 h 40"/>
                <a:gd name="T18" fmla="*/ 14 w 39"/>
                <a:gd name="T19" fmla="*/ 25 h 40"/>
                <a:gd name="T20" fmla="*/ 24 w 39"/>
                <a:gd name="T21" fmla="*/ 25 h 40"/>
                <a:gd name="T22" fmla="*/ 19 w 39"/>
                <a:gd name="T23" fmla="*/ 10 h 40"/>
                <a:gd name="T24" fmla="*/ 14 w 39"/>
                <a:gd name="T25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40">
                  <a:moveTo>
                    <a:pt x="0" y="40"/>
                  </a:moveTo>
                  <a:lnTo>
                    <a:pt x="15" y="0"/>
                  </a:lnTo>
                  <a:lnTo>
                    <a:pt x="24" y="0"/>
                  </a:lnTo>
                  <a:lnTo>
                    <a:pt x="39" y="40"/>
                  </a:lnTo>
                  <a:lnTo>
                    <a:pt x="30" y="40"/>
                  </a:lnTo>
                  <a:lnTo>
                    <a:pt x="26" y="32"/>
                  </a:lnTo>
                  <a:lnTo>
                    <a:pt x="12" y="32"/>
                  </a:lnTo>
                  <a:lnTo>
                    <a:pt x="8" y="40"/>
                  </a:lnTo>
                  <a:lnTo>
                    <a:pt x="0" y="40"/>
                  </a:lnTo>
                  <a:close/>
                  <a:moveTo>
                    <a:pt x="14" y="25"/>
                  </a:moveTo>
                  <a:lnTo>
                    <a:pt x="24" y="25"/>
                  </a:lnTo>
                  <a:lnTo>
                    <a:pt x="19" y="10"/>
                  </a:lnTo>
                  <a:lnTo>
                    <a:pt x="14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7" name="Freeform 3208">
              <a:extLst>
                <a:ext uri="{FF2B5EF4-FFF2-40B4-BE49-F238E27FC236}">
                  <a16:creationId xmlns:a16="http://schemas.microsoft.com/office/drawing/2014/main" id="{FD28DD34-6073-9816-9417-6BA699DB0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1" y="4924425"/>
              <a:ext cx="53975" cy="66675"/>
            </a:xfrm>
            <a:custGeom>
              <a:avLst/>
              <a:gdLst>
                <a:gd name="T0" fmla="*/ 20 w 40"/>
                <a:gd name="T1" fmla="*/ 49 h 49"/>
                <a:gd name="T2" fmla="*/ 12 w 40"/>
                <a:gd name="T3" fmla="*/ 48 h 49"/>
                <a:gd name="T4" fmla="*/ 6 w 40"/>
                <a:gd name="T5" fmla="*/ 45 h 49"/>
                <a:gd name="T6" fmla="*/ 2 w 40"/>
                <a:gd name="T7" fmla="*/ 40 h 49"/>
                <a:gd name="T8" fmla="*/ 0 w 40"/>
                <a:gd name="T9" fmla="*/ 33 h 49"/>
                <a:gd name="T10" fmla="*/ 11 w 40"/>
                <a:gd name="T11" fmla="*/ 33 h 49"/>
                <a:gd name="T12" fmla="*/ 12 w 40"/>
                <a:gd name="T13" fmla="*/ 37 h 49"/>
                <a:gd name="T14" fmla="*/ 14 w 40"/>
                <a:gd name="T15" fmla="*/ 39 h 49"/>
                <a:gd name="T16" fmla="*/ 16 w 40"/>
                <a:gd name="T17" fmla="*/ 40 h 49"/>
                <a:gd name="T18" fmla="*/ 20 w 40"/>
                <a:gd name="T19" fmla="*/ 41 h 49"/>
                <a:gd name="T20" fmla="*/ 27 w 40"/>
                <a:gd name="T21" fmla="*/ 39 h 49"/>
                <a:gd name="T22" fmla="*/ 29 w 40"/>
                <a:gd name="T23" fmla="*/ 34 h 49"/>
                <a:gd name="T24" fmla="*/ 29 w 40"/>
                <a:gd name="T25" fmla="*/ 32 h 49"/>
                <a:gd name="T26" fmla="*/ 27 w 40"/>
                <a:gd name="T27" fmla="*/ 29 h 49"/>
                <a:gd name="T28" fmla="*/ 25 w 40"/>
                <a:gd name="T29" fmla="*/ 28 h 49"/>
                <a:gd name="T30" fmla="*/ 20 w 40"/>
                <a:gd name="T31" fmla="*/ 28 h 49"/>
                <a:gd name="T32" fmla="*/ 15 w 40"/>
                <a:gd name="T33" fmla="*/ 28 h 49"/>
                <a:gd name="T34" fmla="*/ 15 w 40"/>
                <a:gd name="T35" fmla="*/ 20 h 49"/>
                <a:gd name="T36" fmla="*/ 20 w 40"/>
                <a:gd name="T37" fmla="*/ 20 h 49"/>
                <a:gd name="T38" fmla="*/ 26 w 40"/>
                <a:gd name="T39" fmla="*/ 18 h 49"/>
                <a:gd name="T40" fmla="*/ 28 w 40"/>
                <a:gd name="T41" fmla="*/ 14 h 49"/>
                <a:gd name="T42" fmla="*/ 26 w 40"/>
                <a:gd name="T43" fmla="*/ 10 h 49"/>
                <a:gd name="T44" fmla="*/ 20 w 40"/>
                <a:gd name="T45" fmla="*/ 8 h 49"/>
                <a:gd name="T46" fmla="*/ 17 w 40"/>
                <a:gd name="T47" fmla="*/ 9 h 49"/>
                <a:gd name="T48" fmla="*/ 14 w 40"/>
                <a:gd name="T49" fmla="*/ 10 h 49"/>
                <a:gd name="T50" fmla="*/ 13 w 40"/>
                <a:gd name="T51" fmla="*/ 12 h 49"/>
                <a:gd name="T52" fmla="*/ 12 w 40"/>
                <a:gd name="T53" fmla="*/ 15 h 49"/>
                <a:gd name="T54" fmla="*/ 1 w 40"/>
                <a:gd name="T55" fmla="*/ 15 h 49"/>
                <a:gd name="T56" fmla="*/ 3 w 40"/>
                <a:gd name="T57" fmla="*/ 8 h 49"/>
                <a:gd name="T58" fmla="*/ 6 w 40"/>
                <a:gd name="T59" fmla="*/ 4 h 49"/>
                <a:gd name="T60" fmla="*/ 12 w 40"/>
                <a:gd name="T61" fmla="*/ 1 h 49"/>
                <a:gd name="T62" fmla="*/ 20 w 40"/>
                <a:gd name="T63" fmla="*/ 0 h 49"/>
                <a:gd name="T64" fmla="*/ 34 w 40"/>
                <a:gd name="T65" fmla="*/ 3 h 49"/>
                <a:gd name="T66" fmla="*/ 38 w 40"/>
                <a:gd name="T67" fmla="*/ 13 h 49"/>
                <a:gd name="T68" fmla="*/ 36 w 40"/>
                <a:gd name="T69" fmla="*/ 20 h 49"/>
                <a:gd name="T70" fmla="*/ 31 w 40"/>
                <a:gd name="T71" fmla="*/ 24 h 49"/>
                <a:gd name="T72" fmla="*/ 38 w 40"/>
                <a:gd name="T73" fmla="*/ 27 h 49"/>
                <a:gd name="T74" fmla="*/ 40 w 40"/>
                <a:gd name="T75" fmla="*/ 35 h 49"/>
                <a:gd name="T76" fmla="*/ 39 w 40"/>
                <a:gd name="T77" fmla="*/ 41 h 49"/>
                <a:gd name="T78" fmla="*/ 35 w 40"/>
                <a:gd name="T79" fmla="*/ 45 h 49"/>
                <a:gd name="T80" fmla="*/ 29 w 40"/>
                <a:gd name="T81" fmla="*/ 48 h 49"/>
                <a:gd name="T82" fmla="*/ 20 w 40"/>
                <a:gd name="T8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49">
                  <a:moveTo>
                    <a:pt x="20" y="49"/>
                  </a:moveTo>
                  <a:cubicBezTo>
                    <a:pt x="17" y="49"/>
                    <a:pt x="14" y="49"/>
                    <a:pt x="12" y="48"/>
                  </a:cubicBezTo>
                  <a:cubicBezTo>
                    <a:pt x="10" y="47"/>
                    <a:pt x="7" y="46"/>
                    <a:pt x="6" y="45"/>
                  </a:cubicBezTo>
                  <a:cubicBezTo>
                    <a:pt x="4" y="44"/>
                    <a:pt x="3" y="42"/>
                    <a:pt x="2" y="40"/>
                  </a:cubicBezTo>
                  <a:cubicBezTo>
                    <a:pt x="1" y="38"/>
                    <a:pt x="1" y="36"/>
                    <a:pt x="0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5"/>
                    <a:pt x="11" y="36"/>
                    <a:pt x="12" y="37"/>
                  </a:cubicBezTo>
                  <a:cubicBezTo>
                    <a:pt x="12" y="37"/>
                    <a:pt x="13" y="38"/>
                    <a:pt x="14" y="39"/>
                  </a:cubicBezTo>
                  <a:cubicBezTo>
                    <a:pt x="14" y="40"/>
                    <a:pt x="15" y="40"/>
                    <a:pt x="16" y="40"/>
                  </a:cubicBezTo>
                  <a:cubicBezTo>
                    <a:pt x="18" y="41"/>
                    <a:pt x="19" y="41"/>
                    <a:pt x="20" y="41"/>
                  </a:cubicBezTo>
                  <a:cubicBezTo>
                    <a:pt x="24" y="41"/>
                    <a:pt x="26" y="40"/>
                    <a:pt x="27" y="39"/>
                  </a:cubicBezTo>
                  <a:cubicBezTo>
                    <a:pt x="29" y="38"/>
                    <a:pt x="29" y="36"/>
                    <a:pt x="29" y="34"/>
                  </a:cubicBezTo>
                  <a:cubicBezTo>
                    <a:pt x="29" y="33"/>
                    <a:pt x="29" y="32"/>
                    <a:pt x="29" y="32"/>
                  </a:cubicBezTo>
                  <a:cubicBezTo>
                    <a:pt x="29" y="31"/>
                    <a:pt x="28" y="30"/>
                    <a:pt x="27" y="29"/>
                  </a:cubicBezTo>
                  <a:cubicBezTo>
                    <a:pt x="27" y="29"/>
                    <a:pt x="26" y="28"/>
                    <a:pt x="25" y="28"/>
                  </a:cubicBezTo>
                  <a:cubicBezTo>
                    <a:pt x="23" y="28"/>
                    <a:pt x="22" y="28"/>
                    <a:pt x="20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3" y="20"/>
                    <a:pt x="25" y="20"/>
                    <a:pt x="26" y="18"/>
                  </a:cubicBezTo>
                  <a:cubicBezTo>
                    <a:pt x="27" y="17"/>
                    <a:pt x="28" y="16"/>
                    <a:pt x="28" y="14"/>
                  </a:cubicBezTo>
                  <a:cubicBezTo>
                    <a:pt x="28" y="12"/>
                    <a:pt x="27" y="11"/>
                    <a:pt x="26" y="10"/>
                  </a:cubicBezTo>
                  <a:cubicBezTo>
                    <a:pt x="25" y="9"/>
                    <a:pt x="23" y="8"/>
                    <a:pt x="20" y="8"/>
                  </a:cubicBezTo>
                  <a:cubicBezTo>
                    <a:pt x="19" y="8"/>
                    <a:pt x="18" y="8"/>
                    <a:pt x="17" y="9"/>
                  </a:cubicBezTo>
                  <a:cubicBezTo>
                    <a:pt x="16" y="9"/>
                    <a:pt x="15" y="9"/>
                    <a:pt x="14" y="10"/>
                  </a:cubicBezTo>
                  <a:cubicBezTo>
                    <a:pt x="14" y="10"/>
                    <a:pt x="13" y="11"/>
                    <a:pt x="13" y="12"/>
                  </a:cubicBezTo>
                  <a:cubicBezTo>
                    <a:pt x="12" y="13"/>
                    <a:pt x="12" y="14"/>
                    <a:pt x="12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2"/>
                    <a:pt x="2" y="10"/>
                    <a:pt x="3" y="8"/>
                  </a:cubicBezTo>
                  <a:cubicBezTo>
                    <a:pt x="4" y="6"/>
                    <a:pt x="5" y="5"/>
                    <a:pt x="6" y="4"/>
                  </a:cubicBezTo>
                  <a:cubicBezTo>
                    <a:pt x="8" y="2"/>
                    <a:pt x="10" y="1"/>
                    <a:pt x="12" y="1"/>
                  </a:cubicBezTo>
                  <a:cubicBezTo>
                    <a:pt x="14" y="0"/>
                    <a:pt x="17" y="0"/>
                    <a:pt x="20" y="0"/>
                  </a:cubicBezTo>
                  <a:cubicBezTo>
                    <a:pt x="26" y="0"/>
                    <a:pt x="31" y="1"/>
                    <a:pt x="34" y="3"/>
                  </a:cubicBezTo>
                  <a:cubicBezTo>
                    <a:pt x="37" y="6"/>
                    <a:pt x="38" y="9"/>
                    <a:pt x="38" y="13"/>
                  </a:cubicBezTo>
                  <a:cubicBezTo>
                    <a:pt x="38" y="16"/>
                    <a:pt x="38" y="18"/>
                    <a:pt x="36" y="20"/>
                  </a:cubicBezTo>
                  <a:cubicBezTo>
                    <a:pt x="35" y="22"/>
                    <a:pt x="33" y="23"/>
                    <a:pt x="31" y="24"/>
                  </a:cubicBezTo>
                  <a:cubicBezTo>
                    <a:pt x="34" y="24"/>
                    <a:pt x="36" y="26"/>
                    <a:pt x="38" y="27"/>
                  </a:cubicBezTo>
                  <a:cubicBezTo>
                    <a:pt x="39" y="29"/>
                    <a:pt x="40" y="32"/>
                    <a:pt x="40" y="35"/>
                  </a:cubicBezTo>
                  <a:cubicBezTo>
                    <a:pt x="40" y="37"/>
                    <a:pt x="40" y="39"/>
                    <a:pt x="39" y="41"/>
                  </a:cubicBezTo>
                  <a:cubicBezTo>
                    <a:pt x="38" y="43"/>
                    <a:pt x="37" y="44"/>
                    <a:pt x="35" y="45"/>
                  </a:cubicBezTo>
                  <a:cubicBezTo>
                    <a:pt x="34" y="47"/>
                    <a:pt x="31" y="48"/>
                    <a:pt x="29" y="48"/>
                  </a:cubicBezTo>
                  <a:cubicBezTo>
                    <a:pt x="27" y="49"/>
                    <a:pt x="24" y="49"/>
                    <a:pt x="20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8" name="Freeform 3209">
              <a:extLst>
                <a:ext uri="{FF2B5EF4-FFF2-40B4-BE49-F238E27FC236}">
                  <a16:creationId xmlns:a16="http://schemas.microsoft.com/office/drawing/2014/main" id="{EF06C832-4E9A-6E64-23BF-848EEBA2B0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788" y="4926013"/>
              <a:ext cx="50800" cy="63500"/>
            </a:xfrm>
            <a:custGeom>
              <a:avLst/>
              <a:gdLst>
                <a:gd name="T0" fmla="*/ 0 w 38"/>
                <a:gd name="T1" fmla="*/ 47 h 47"/>
                <a:gd name="T2" fmla="*/ 0 w 38"/>
                <a:gd name="T3" fmla="*/ 0 h 47"/>
                <a:gd name="T4" fmla="*/ 34 w 38"/>
                <a:gd name="T5" fmla="*/ 0 h 47"/>
                <a:gd name="T6" fmla="*/ 34 w 38"/>
                <a:gd name="T7" fmla="*/ 8 h 47"/>
                <a:gd name="T8" fmla="*/ 10 w 38"/>
                <a:gd name="T9" fmla="*/ 8 h 47"/>
                <a:gd name="T10" fmla="*/ 10 w 38"/>
                <a:gd name="T11" fmla="*/ 17 h 47"/>
                <a:gd name="T12" fmla="*/ 19 w 38"/>
                <a:gd name="T13" fmla="*/ 17 h 47"/>
                <a:gd name="T14" fmla="*/ 28 w 38"/>
                <a:gd name="T15" fmla="*/ 19 h 47"/>
                <a:gd name="T16" fmla="*/ 34 w 38"/>
                <a:gd name="T17" fmla="*/ 22 h 47"/>
                <a:gd name="T18" fmla="*/ 37 w 38"/>
                <a:gd name="T19" fmla="*/ 26 h 47"/>
                <a:gd name="T20" fmla="*/ 38 w 38"/>
                <a:gd name="T21" fmla="*/ 32 h 47"/>
                <a:gd name="T22" fmla="*/ 37 w 38"/>
                <a:gd name="T23" fmla="*/ 39 h 47"/>
                <a:gd name="T24" fmla="*/ 34 w 38"/>
                <a:gd name="T25" fmla="*/ 43 h 47"/>
                <a:gd name="T26" fmla="*/ 28 w 38"/>
                <a:gd name="T27" fmla="*/ 46 h 47"/>
                <a:gd name="T28" fmla="*/ 19 w 38"/>
                <a:gd name="T29" fmla="*/ 47 h 47"/>
                <a:gd name="T30" fmla="*/ 0 w 38"/>
                <a:gd name="T31" fmla="*/ 47 h 47"/>
                <a:gd name="T32" fmla="*/ 10 w 38"/>
                <a:gd name="T33" fmla="*/ 39 h 47"/>
                <a:gd name="T34" fmla="*/ 18 w 38"/>
                <a:gd name="T35" fmla="*/ 39 h 47"/>
                <a:gd name="T36" fmla="*/ 26 w 38"/>
                <a:gd name="T37" fmla="*/ 37 h 47"/>
                <a:gd name="T38" fmla="*/ 28 w 38"/>
                <a:gd name="T39" fmla="*/ 32 h 47"/>
                <a:gd name="T40" fmla="*/ 26 w 38"/>
                <a:gd name="T41" fmla="*/ 27 h 47"/>
                <a:gd name="T42" fmla="*/ 18 w 38"/>
                <a:gd name="T43" fmla="*/ 26 h 47"/>
                <a:gd name="T44" fmla="*/ 10 w 38"/>
                <a:gd name="T45" fmla="*/ 26 h 47"/>
                <a:gd name="T46" fmla="*/ 10 w 38"/>
                <a:gd name="T47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47">
                  <a:moveTo>
                    <a:pt x="0" y="4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3" y="17"/>
                    <a:pt x="25" y="18"/>
                    <a:pt x="28" y="19"/>
                  </a:cubicBezTo>
                  <a:cubicBezTo>
                    <a:pt x="30" y="19"/>
                    <a:pt x="32" y="20"/>
                    <a:pt x="34" y="22"/>
                  </a:cubicBezTo>
                  <a:cubicBezTo>
                    <a:pt x="35" y="23"/>
                    <a:pt x="37" y="24"/>
                    <a:pt x="37" y="26"/>
                  </a:cubicBezTo>
                  <a:cubicBezTo>
                    <a:pt x="38" y="28"/>
                    <a:pt x="38" y="30"/>
                    <a:pt x="38" y="32"/>
                  </a:cubicBezTo>
                  <a:cubicBezTo>
                    <a:pt x="38" y="35"/>
                    <a:pt x="38" y="37"/>
                    <a:pt x="37" y="39"/>
                  </a:cubicBezTo>
                  <a:cubicBezTo>
                    <a:pt x="37" y="40"/>
                    <a:pt x="35" y="42"/>
                    <a:pt x="34" y="43"/>
                  </a:cubicBezTo>
                  <a:cubicBezTo>
                    <a:pt x="32" y="45"/>
                    <a:pt x="30" y="46"/>
                    <a:pt x="28" y="46"/>
                  </a:cubicBezTo>
                  <a:cubicBezTo>
                    <a:pt x="25" y="47"/>
                    <a:pt x="23" y="47"/>
                    <a:pt x="19" y="47"/>
                  </a:cubicBezTo>
                  <a:lnTo>
                    <a:pt x="0" y="47"/>
                  </a:lnTo>
                  <a:close/>
                  <a:moveTo>
                    <a:pt x="10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22" y="39"/>
                    <a:pt x="24" y="38"/>
                    <a:pt x="26" y="37"/>
                  </a:cubicBezTo>
                  <a:cubicBezTo>
                    <a:pt x="27" y="36"/>
                    <a:pt x="28" y="34"/>
                    <a:pt x="28" y="32"/>
                  </a:cubicBezTo>
                  <a:cubicBezTo>
                    <a:pt x="28" y="30"/>
                    <a:pt x="27" y="29"/>
                    <a:pt x="26" y="27"/>
                  </a:cubicBezTo>
                  <a:cubicBezTo>
                    <a:pt x="24" y="26"/>
                    <a:pt x="22" y="26"/>
                    <a:pt x="18" y="26"/>
                  </a:cubicBezTo>
                  <a:cubicBezTo>
                    <a:pt x="10" y="26"/>
                    <a:pt x="10" y="26"/>
                    <a:pt x="10" y="26"/>
                  </a:cubicBezTo>
                  <a:lnTo>
                    <a:pt x="1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9" name="Freeform 3210">
              <a:extLst>
                <a:ext uri="{FF2B5EF4-FFF2-40B4-BE49-F238E27FC236}">
                  <a16:creationId xmlns:a16="http://schemas.microsoft.com/office/drawing/2014/main" id="{1507D9CF-9817-5570-8884-4C5A5A8BC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3763" y="4926013"/>
              <a:ext cx="61913" cy="63500"/>
            </a:xfrm>
            <a:custGeom>
              <a:avLst/>
              <a:gdLst>
                <a:gd name="T0" fmla="*/ 0 w 39"/>
                <a:gd name="T1" fmla="*/ 40 h 40"/>
                <a:gd name="T2" fmla="*/ 15 w 39"/>
                <a:gd name="T3" fmla="*/ 0 h 40"/>
                <a:gd name="T4" fmla="*/ 24 w 39"/>
                <a:gd name="T5" fmla="*/ 0 h 40"/>
                <a:gd name="T6" fmla="*/ 39 w 39"/>
                <a:gd name="T7" fmla="*/ 40 h 40"/>
                <a:gd name="T8" fmla="*/ 30 w 39"/>
                <a:gd name="T9" fmla="*/ 40 h 40"/>
                <a:gd name="T10" fmla="*/ 26 w 39"/>
                <a:gd name="T11" fmla="*/ 32 h 40"/>
                <a:gd name="T12" fmla="*/ 12 w 39"/>
                <a:gd name="T13" fmla="*/ 32 h 40"/>
                <a:gd name="T14" fmla="*/ 8 w 39"/>
                <a:gd name="T15" fmla="*/ 40 h 40"/>
                <a:gd name="T16" fmla="*/ 0 w 39"/>
                <a:gd name="T17" fmla="*/ 40 h 40"/>
                <a:gd name="T18" fmla="*/ 14 w 39"/>
                <a:gd name="T19" fmla="*/ 25 h 40"/>
                <a:gd name="T20" fmla="*/ 24 w 39"/>
                <a:gd name="T21" fmla="*/ 25 h 40"/>
                <a:gd name="T22" fmla="*/ 19 w 39"/>
                <a:gd name="T23" fmla="*/ 10 h 40"/>
                <a:gd name="T24" fmla="*/ 14 w 39"/>
                <a:gd name="T25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40">
                  <a:moveTo>
                    <a:pt x="0" y="40"/>
                  </a:moveTo>
                  <a:lnTo>
                    <a:pt x="15" y="0"/>
                  </a:lnTo>
                  <a:lnTo>
                    <a:pt x="24" y="0"/>
                  </a:lnTo>
                  <a:lnTo>
                    <a:pt x="39" y="40"/>
                  </a:lnTo>
                  <a:lnTo>
                    <a:pt x="30" y="40"/>
                  </a:lnTo>
                  <a:lnTo>
                    <a:pt x="26" y="32"/>
                  </a:lnTo>
                  <a:lnTo>
                    <a:pt x="12" y="32"/>
                  </a:lnTo>
                  <a:lnTo>
                    <a:pt x="8" y="40"/>
                  </a:lnTo>
                  <a:lnTo>
                    <a:pt x="0" y="40"/>
                  </a:lnTo>
                  <a:close/>
                  <a:moveTo>
                    <a:pt x="14" y="25"/>
                  </a:moveTo>
                  <a:lnTo>
                    <a:pt x="24" y="25"/>
                  </a:lnTo>
                  <a:lnTo>
                    <a:pt x="19" y="10"/>
                  </a:lnTo>
                  <a:lnTo>
                    <a:pt x="14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0" name="Freeform 3211">
              <a:extLst>
                <a:ext uri="{FF2B5EF4-FFF2-40B4-BE49-F238E27FC236}">
                  <a16:creationId xmlns:a16="http://schemas.microsoft.com/office/drawing/2014/main" id="{49D2B821-51E6-8B9C-2BA1-6A4A73174E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3613" y="4926013"/>
              <a:ext cx="53975" cy="63500"/>
            </a:xfrm>
            <a:custGeom>
              <a:avLst/>
              <a:gdLst>
                <a:gd name="T0" fmla="*/ 0 w 40"/>
                <a:gd name="T1" fmla="*/ 47 h 47"/>
                <a:gd name="T2" fmla="*/ 0 w 40"/>
                <a:gd name="T3" fmla="*/ 0 h 47"/>
                <a:gd name="T4" fmla="*/ 21 w 40"/>
                <a:gd name="T5" fmla="*/ 0 h 47"/>
                <a:gd name="T6" fmla="*/ 29 w 40"/>
                <a:gd name="T7" fmla="*/ 1 h 47"/>
                <a:gd name="T8" fmla="*/ 34 w 40"/>
                <a:gd name="T9" fmla="*/ 3 h 47"/>
                <a:gd name="T10" fmla="*/ 37 w 40"/>
                <a:gd name="T11" fmla="*/ 7 h 47"/>
                <a:gd name="T12" fmla="*/ 38 w 40"/>
                <a:gd name="T13" fmla="*/ 12 h 47"/>
                <a:gd name="T14" fmla="*/ 36 w 40"/>
                <a:gd name="T15" fmla="*/ 19 h 47"/>
                <a:gd name="T16" fmla="*/ 30 w 40"/>
                <a:gd name="T17" fmla="*/ 23 h 47"/>
                <a:gd name="T18" fmla="*/ 37 w 40"/>
                <a:gd name="T19" fmla="*/ 26 h 47"/>
                <a:gd name="T20" fmla="*/ 40 w 40"/>
                <a:gd name="T21" fmla="*/ 34 h 47"/>
                <a:gd name="T22" fmla="*/ 39 w 40"/>
                <a:gd name="T23" fmla="*/ 40 h 47"/>
                <a:gd name="T24" fmla="*/ 36 w 40"/>
                <a:gd name="T25" fmla="*/ 44 h 47"/>
                <a:gd name="T26" fmla="*/ 30 w 40"/>
                <a:gd name="T27" fmla="*/ 47 h 47"/>
                <a:gd name="T28" fmla="*/ 22 w 40"/>
                <a:gd name="T29" fmla="*/ 47 h 47"/>
                <a:gd name="T30" fmla="*/ 0 w 40"/>
                <a:gd name="T31" fmla="*/ 47 h 47"/>
                <a:gd name="T32" fmla="*/ 11 w 40"/>
                <a:gd name="T33" fmla="*/ 19 h 47"/>
                <a:gd name="T34" fmla="*/ 19 w 40"/>
                <a:gd name="T35" fmla="*/ 19 h 47"/>
                <a:gd name="T36" fmla="*/ 23 w 40"/>
                <a:gd name="T37" fmla="*/ 19 h 47"/>
                <a:gd name="T38" fmla="*/ 26 w 40"/>
                <a:gd name="T39" fmla="*/ 18 h 47"/>
                <a:gd name="T40" fmla="*/ 27 w 40"/>
                <a:gd name="T41" fmla="*/ 16 h 47"/>
                <a:gd name="T42" fmla="*/ 27 w 40"/>
                <a:gd name="T43" fmla="*/ 13 h 47"/>
                <a:gd name="T44" fmla="*/ 27 w 40"/>
                <a:gd name="T45" fmla="*/ 11 h 47"/>
                <a:gd name="T46" fmla="*/ 26 w 40"/>
                <a:gd name="T47" fmla="*/ 9 h 47"/>
                <a:gd name="T48" fmla="*/ 23 w 40"/>
                <a:gd name="T49" fmla="*/ 8 h 47"/>
                <a:gd name="T50" fmla="*/ 19 w 40"/>
                <a:gd name="T51" fmla="*/ 8 h 47"/>
                <a:gd name="T52" fmla="*/ 11 w 40"/>
                <a:gd name="T53" fmla="*/ 8 h 47"/>
                <a:gd name="T54" fmla="*/ 11 w 40"/>
                <a:gd name="T55" fmla="*/ 19 h 47"/>
                <a:gd name="T56" fmla="*/ 11 w 40"/>
                <a:gd name="T57" fmla="*/ 39 h 47"/>
                <a:gd name="T58" fmla="*/ 21 w 40"/>
                <a:gd name="T59" fmla="*/ 39 h 47"/>
                <a:gd name="T60" fmla="*/ 25 w 40"/>
                <a:gd name="T61" fmla="*/ 39 h 47"/>
                <a:gd name="T62" fmla="*/ 27 w 40"/>
                <a:gd name="T63" fmla="*/ 38 h 47"/>
                <a:gd name="T64" fmla="*/ 29 w 40"/>
                <a:gd name="T65" fmla="*/ 36 h 47"/>
                <a:gd name="T66" fmla="*/ 29 w 40"/>
                <a:gd name="T67" fmla="*/ 33 h 47"/>
                <a:gd name="T68" fmla="*/ 29 w 40"/>
                <a:gd name="T69" fmla="*/ 30 h 47"/>
                <a:gd name="T70" fmla="*/ 27 w 40"/>
                <a:gd name="T71" fmla="*/ 28 h 47"/>
                <a:gd name="T72" fmla="*/ 25 w 40"/>
                <a:gd name="T73" fmla="*/ 27 h 47"/>
                <a:gd name="T74" fmla="*/ 20 w 40"/>
                <a:gd name="T75" fmla="*/ 27 h 47"/>
                <a:gd name="T76" fmla="*/ 11 w 40"/>
                <a:gd name="T77" fmla="*/ 27 h 47"/>
                <a:gd name="T78" fmla="*/ 11 w 40"/>
                <a:gd name="T7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0" h="47">
                  <a:moveTo>
                    <a:pt x="0" y="4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7" y="0"/>
                    <a:pt x="29" y="1"/>
                  </a:cubicBezTo>
                  <a:cubicBezTo>
                    <a:pt x="31" y="1"/>
                    <a:pt x="32" y="2"/>
                    <a:pt x="34" y="3"/>
                  </a:cubicBezTo>
                  <a:cubicBezTo>
                    <a:pt x="35" y="4"/>
                    <a:pt x="36" y="6"/>
                    <a:pt x="37" y="7"/>
                  </a:cubicBezTo>
                  <a:cubicBezTo>
                    <a:pt x="37" y="9"/>
                    <a:pt x="38" y="10"/>
                    <a:pt x="38" y="12"/>
                  </a:cubicBezTo>
                  <a:cubicBezTo>
                    <a:pt x="38" y="15"/>
                    <a:pt x="37" y="17"/>
                    <a:pt x="36" y="19"/>
                  </a:cubicBezTo>
                  <a:cubicBezTo>
                    <a:pt x="34" y="21"/>
                    <a:pt x="33" y="22"/>
                    <a:pt x="30" y="23"/>
                  </a:cubicBezTo>
                  <a:cubicBezTo>
                    <a:pt x="33" y="23"/>
                    <a:pt x="36" y="24"/>
                    <a:pt x="37" y="26"/>
                  </a:cubicBezTo>
                  <a:cubicBezTo>
                    <a:pt x="39" y="28"/>
                    <a:pt x="40" y="31"/>
                    <a:pt x="40" y="34"/>
                  </a:cubicBezTo>
                  <a:cubicBezTo>
                    <a:pt x="40" y="36"/>
                    <a:pt x="39" y="38"/>
                    <a:pt x="39" y="40"/>
                  </a:cubicBezTo>
                  <a:cubicBezTo>
                    <a:pt x="38" y="41"/>
                    <a:pt x="37" y="43"/>
                    <a:pt x="36" y="44"/>
                  </a:cubicBezTo>
                  <a:cubicBezTo>
                    <a:pt x="34" y="45"/>
                    <a:pt x="32" y="46"/>
                    <a:pt x="30" y="47"/>
                  </a:cubicBezTo>
                  <a:cubicBezTo>
                    <a:pt x="28" y="47"/>
                    <a:pt x="25" y="47"/>
                    <a:pt x="22" y="47"/>
                  </a:cubicBezTo>
                  <a:lnTo>
                    <a:pt x="0" y="47"/>
                  </a:lnTo>
                  <a:close/>
                  <a:moveTo>
                    <a:pt x="11" y="19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1" y="19"/>
                    <a:pt x="22" y="19"/>
                    <a:pt x="23" y="19"/>
                  </a:cubicBezTo>
                  <a:cubicBezTo>
                    <a:pt x="24" y="19"/>
                    <a:pt x="25" y="18"/>
                    <a:pt x="26" y="18"/>
                  </a:cubicBezTo>
                  <a:cubicBezTo>
                    <a:pt x="26" y="17"/>
                    <a:pt x="27" y="17"/>
                    <a:pt x="27" y="16"/>
                  </a:cubicBezTo>
                  <a:cubicBezTo>
                    <a:pt x="27" y="15"/>
                    <a:pt x="27" y="14"/>
                    <a:pt x="27" y="13"/>
                  </a:cubicBezTo>
                  <a:cubicBezTo>
                    <a:pt x="27" y="13"/>
                    <a:pt x="27" y="12"/>
                    <a:pt x="27" y="11"/>
                  </a:cubicBezTo>
                  <a:cubicBezTo>
                    <a:pt x="27" y="10"/>
                    <a:pt x="26" y="10"/>
                    <a:pt x="26" y="9"/>
                  </a:cubicBezTo>
                  <a:cubicBezTo>
                    <a:pt x="25" y="9"/>
                    <a:pt x="24" y="8"/>
                    <a:pt x="23" y="8"/>
                  </a:cubicBezTo>
                  <a:cubicBezTo>
                    <a:pt x="22" y="8"/>
                    <a:pt x="21" y="8"/>
                    <a:pt x="19" y="8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1" y="19"/>
                  </a:lnTo>
                  <a:close/>
                  <a:moveTo>
                    <a:pt x="11" y="39"/>
                  </a:moveTo>
                  <a:cubicBezTo>
                    <a:pt x="21" y="39"/>
                    <a:pt x="21" y="39"/>
                    <a:pt x="21" y="39"/>
                  </a:cubicBezTo>
                  <a:cubicBezTo>
                    <a:pt x="22" y="39"/>
                    <a:pt x="24" y="39"/>
                    <a:pt x="25" y="39"/>
                  </a:cubicBezTo>
                  <a:cubicBezTo>
                    <a:pt x="26" y="39"/>
                    <a:pt x="27" y="38"/>
                    <a:pt x="27" y="38"/>
                  </a:cubicBezTo>
                  <a:cubicBezTo>
                    <a:pt x="28" y="37"/>
                    <a:pt x="29" y="37"/>
                    <a:pt x="29" y="36"/>
                  </a:cubicBezTo>
                  <a:cubicBezTo>
                    <a:pt x="29" y="35"/>
                    <a:pt x="29" y="34"/>
                    <a:pt x="29" y="33"/>
                  </a:cubicBezTo>
                  <a:cubicBezTo>
                    <a:pt x="29" y="32"/>
                    <a:pt x="29" y="31"/>
                    <a:pt x="29" y="30"/>
                  </a:cubicBezTo>
                  <a:cubicBezTo>
                    <a:pt x="29" y="29"/>
                    <a:pt x="28" y="29"/>
                    <a:pt x="27" y="28"/>
                  </a:cubicBezTo>
                  <a:cubicBezTo>
                    <a:pt x="27" y="28"/>
                    <a:pt x="26" y="27"/>
                    <a:pt x="25" y="27"/>
                  </a:cubicBezTo>
                  <a:cubicBezTo>
                    <a:pt x="24" y="27"/>
                    <a:pt x="22" y="27"/>
                    <a:pt x="20" y="27"/>
                  </a:cubicBezTo>
                  <a:cubicBezTo>
                    <a:pt x="11" y="27"/>
                    <a:pt x="11" y="27"/>
                    <a:pt x="11" y="27"/>
                  </a:cubicBezTo>
                  <a:lnTo>
                    <a:pt x="11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7" name="Freeform 3212">
              <a:extLst>
                <a:ext uri="{FF2B5EF4-FFF2-40B4-BE49-F238E27FC236}">
                  <a16:creationId xmlns:a16="http://schemas.microsoft.com/office/drawing/2014/main" id="{E9A65E5B-AF04-346D-F389-7FD0F7B4D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4926013"/>
              <a:ext cx="58738" cy="65088"/>
            </a:xfrm>
            <a:custGeom>
              <a:avLst/>
              <a:gdLst>
                <a:gd name="T0" fmla="*/ 3 w 43"/>
                <a:gd name="T1" fmla="*/ 48 h 48"/>
                <a:gd name="T2" fmla="*/ 2 w 43"/>
                <a:gd name="T3" fmla="*/ 48 h 48"/>
                <a:gd name="T4" fmla="*/ 0 w 43"/>
                <a:gd name="T5" fmla="*/ 48 h 48"/>
                <a:gd name="T6" fmla="*/ 0 w 43"/>
                <a:gd name="T7" fmla="*/ 39 h 48"/>
                <a:gd name="T8" fmla="*/ 1 w 43"/>
                <a:gd name="T9" fmla="*/ 39 h 48"/>
                <a:gd name="T10" fmla="*/ 1 w 43"/>
                <a:gd name="T11" fmla="*/ 39 h 48"/>
                <a:gd name="T12" fmla="*/ 4 w 43"/>
                <a:gd name="T13" fmla="*/ 38 h 48"/>
                <a:gd name="T14" fmla="*/ 6 w 43"/>
                <a:gd name="T15" fmla="*/ 35 h 48"/>
                <a:gd name="T16" fmla="*/ 8 w 43"/>
                <a:gd name="T17" fmla="*/ 27 h 48"/>
                <a:gd name="T18" fmla="*/ 8 w 43"/>
                <a:gd name="T19" fmla="*/ 13 h 48"/>
                <a:gd name="T20" fmla="*/ 8 w 43"/>
                <a:gd name="T21" fmla="*/ 0 h 48"/>
                <a:gd name="T22" fmla="*/ 43 w 43"/>
                <a:gd name="T23" fmla="*/ 0 h 48"/>
                <a:gd name="T24" fmla="*/ 43 w 43"/>
                <a:gd name="T25" fmla="*/ 47 h 48"/>
                <a:gd name="T26" fmla="*/ 32 w 43"/>
                <a:gd name="T27" fmla="*/ 47 h 48"/>
                <a:gd name="T28" fmla="*/ 32 w 43"/>
                <a:gd name="T29" fmla="*/ 8 h 48"/>
                <a:gd name="T30" fmla="*/ 18 w 43"/>
                <a:gd name="T31" fmla="*/ 8 h 48"/>
                <a:gd name="T32" fmla="*/ 18 w 43"/>
                <a:gd name="T33" fmla="*/ 15 h 48"/>
                <a:gd name="T34" fmla="*/ 17 w 43"/>
                <a:gd name="T35" fmla="*/ 32 h 48"/>
                <a:gd name="T36" fmla="*/ 14 w 43"/>
                <a:gd name="T37" fmla="*/ 42 h 48"/>
                <a:gd name="T38" fmla="*/ 9 w 43"/>
                <a:gd name="T39" fmla="*/ 47 h 48"/>
                <a:gd name="T40" fmla="*/ 3 w 43"/>
                <a:gd name="T4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48">
                  <a:moveTo>
                    <a:pt x="3" y="48"/>
                  </a:moveTo>
                  <a:cubicBezTo>
                    <a:pt x="3" y="48"/>
                    <a:pt x="2" y="48"/>
                    <a:pt x="2" y="48"/>
                  </a:cubicBezTo>
                  <a:cubicBezTo>
                    <a:pt x="1" y="48"/>
                    <a:pt x="1" y="48"/>
                    <a:pt x="0" y="4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3" y="39"/>
                    <a:pt x="4" y="39"/>
                    <a:pt x="4" y="38"/>
                  </a:cubicBezTo>
                  <a:cubicBezTo>
                    <a:pt x="5" y="38"/>
                    <a:pt x="6" y="36"/>
                    <a:pt x="6" y="35"/>
                  </a:cubicBezTo>
                  <a:cubicBezTo>
                    <a:pt x="7" y="33"/>
                    <a:pt x="7" y="30"/>
                    <a:pt x="8" y="27"/>
                  </a:cubicBezTo>
                  <a:cubicBezTo>
                    <a:pt x="8" y="24"/>
                    <a:pt x="8" y="19"/>
                    <a:pt x="8" y="1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22"/>
                    <a:pt x="17" y="28"/>
                    <a:pt x="17" y="32"/>
                  </a:cubicBezTo>
                  <a:cubicBezTo>
                    <a:pt x="16" y="37"/>
                    <a:pt x="15" y="40"/>
                    <a:pt x="14" y="42"/>
                  </a:cubicBezTo>
                  <a:cubicBezTo>
                    <a:pt x="13" y="45"/>
                    <a:pt x="11" y="46"/>
                    <a:pt x="9" y="47"/>
                  </a:cubicBezTo>
                  <a:cubicBezTo>
                    <a:pt x="7" y="48"/>
                    <a:pt x="5" y="48"/>
                    <a:pt x="3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8" name="Freeform 3213">
              <a:extLst>
                <a:ext uri="{FF2B5EF4-FFF2-40B4-BE49-F238E27FC236}">
                  <a16:creationId xmlns:a16="http://schemas.microsoft.com/office/drawing/2014/main" id="{7565270C-675D-CD9B-6589-D3A16CE1C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963" y="4926013"/>
              <a:ext cx="44450" cy="63500"/>
            </a:xfrm>
            <a:custGeom>
              <a:avLst/>
              <a:gdLst>
                <a:gd name="T0" fmla="*/ 0 w 28"/>
                <a:gd name="T1" fmla="*/ 40 h 40"/>
                <a:gd name="T2" fmla="*/ 0 w 28"/>
                <a:gd name="T3" fmla="*/ 0 h 40"/>
                <a:gd name="T4" fmla="*/ 28 w 28"/>
                <a:gd name="T5" fmla="*/ 0 h 40"/>
                <a:gd name="T6" fmla="*/ 28 w 28"/>
                <a:gd name="T7" fmla="*/ 7 h 40"/>
                <a:gd name="T8" fmla="*/ 8 w 28"/>
                <a:gd name="T9" fmla="*/ 7 h 40"/>
                <a:gd name="T10" fmla="*/ 8 w 28"/>
                <a:gd name="T11" fmla="*/ 16 h 40"/>
                <a:gd name="T12" fmla="*/ 26 w 28"/>
                <a:gd name="T13" fmla="*/ 16 h 40"/>
                <a:gd name="T14" fmla="*/ 26 w 28"/>
                <a:gd name="T15" fmla="*/ 23 h 40"/>
                <a:gd name="T16" fmla="*/ 8 w 28"/>
                <a:gd name="T17" fmla="*/ 23 h 40"/>
                <a:gd name="T18" fmla="*/ 8 w 28"/>
                <a:gd name="T19" fmla="*/ 33 h 40"/>
                <a:gd name="T20" fmla="*/ 28 w 28"/>
                <a:gd name="T21" fmla="*/ 33 h 40"/>
                <a:gd name="T22" fmla="*/ 28 w 28"/>
                <a:gd name="T23" fmla="*/ 40 h 40"/>
                <a:gd name="T24" fmla="*/ 0 w 28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40">
                  <a:moveTo>
                    <a:pt x="0" y="40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7"/>
                  </a:lnTo>
                  <a:lnTo>
                    <a:pt x="8" y="7"/>
                  </a:lnTo>
                  <a:lnTo>
                    <a:pt x="8" y="16"/>
                  </a:lnTo>
                  <a:lnTo>
                    <a:pt x="26" y="16"/>
                  </a:lnTo>
                  <a:lnTo>
                    <a:pt x="26" y="23"/>
                  </a:lnTo>
                  <a:lnTo>
                    <a:pt x="8" y="23"/>
                  </a:lnTo>
                  <a:lnTo>
                    <a:pt x="8" y="33"/>
                  </a:lnTo>
                  <a:lnTo>
                    <a:pt x="28" y="33"/>
                  </a:lnTo>
                  <a:lnTo>
                    <a:pt x="28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9" name="Freeform 3214">
              <a:extLst>
                <a:ext uri="{FF2B5EF4-FFF2-40B4-BE49-F238E27FC236}">
                  <a16:creationId xmlns:a16="http://schemas.microsoft.com/office/drawing/2014/main" id="{A2D23FD7-EE81-86BD-C08F-1CDC14ADC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113" y="4926013"/>
              <a:ext cx="55563" cy="63500"/>
            </a:xfrm>
            <a:custGeom>
              <a:avLst/>
              <a:gdLst>
                <a:gd name="T0" fmla="*/ 0 w 35"/>
                <a:gd name="T1" fmla="*/ 40 h 40"/>
                <a:gd name="T2" fmla="*/ 0 w 35"/>
                <a:gd name="T3" fmla="*/ 0 h 40"/>
                <a:gd name="T4" fmla="*/ 8 w 35"/>
                <a:gd name="T5" fmla="*/ 0 h 40"/>
                <a:gd name="T6" fmla="*/ 8 w 35"/>
                <a:gd name="T7" fmla="*/ 16 h 40"/>
                <a:gd name="T8" fmla="*/ 26 w 35"/>
                <a:gd name="T9" fmla="*/ 16 h 40"/>
                <a:gd name="T10" fmla="*/ 26 w 35"/>
                <a:gd name="T11" fmla="*/ 0 h 40"/>
                <a:gd name="T12" fmla="*/ 35 w 35"/>
                <a:gd name="T13" fmla="*/ 0 h 40"/>
                <a:gd name="T14" fmla="*/ 35 w 35"/>
                <a:gd name="T15" fmla="*/ 40 h 40"/>
                <a:gd name="T16" fmla="*/ 26 w 35"/>
                <a:gd name="T17" fmla="*/ 40 h 40"/>
                <a:gd name="T18" fmla="*/ 26 w 35"/>
                <a:gd name="T19" fmla="*/ 23 h 40"/>
                <a:gd name="T20" fmla="*/ 8 w 35"/>
                <a:gd name="T21" fmla="*/ 23 h 40"/>
                <a:gd name="T22" fmla="*/ 8 w 35"/>
                <a:gd name="T23" fmla="*/ 40 h 40"/>
                <a:gd name="T24" fmla="*/ 0 w 35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40">
                  <a:moveTo>
                    <a:pt x="0" y="4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16"/>
                  </a:lnTo>
                  <a:lnTo>
                    <a:pt x="26" y="16"/>
                  </a:lnTo>
                  <a:lnTo>
                    <a:pt x="26" y="0"/>
                  </a:lnTo>
                  <a:lnTo>
                    <a:pt x="35" y="0"/>
                  </a:lnTo>
                  <a:lnTo>
                    <a:pt x="35" y="40"/>
                  </a:lnTo>
                  <a:lnTo>
                    <a:pt x="26" y="40"/>
                  </a:lnTo>
                  <a:lnTo>
                    <a:pt x="26" y="23"/>
                  </a:lnTo>
                  <a:lnTo>
                    <a:pt x="8" y="23"/>
                  </a:lnTo>
                  <a:lnTo>
                    <a:pt x="8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0" name="Freeform 3215">
              <a:extLst>
                <a:ext uri="{FF2B5EF4-FFF2-40B4-BE49-F238E27FC236}">
                  <a16:creationId xmlns:a16="http://schemas.microsoft.com/office/drawing/2014/main" id="{DDD0CD51-885D-E362-2B8E-70953423C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3963" y="4926013"/>
              <a:ext cx="55563" cy="63500"/>
            </a:xfrm>
            <a:custGeom>
              <a:avLst/>
              <a:gdLst>
                <a:gd name="T0" fmla="*/ 0 w 35"/>
                <a:gd name="T1" fmla="*/ 40 h 40"/>
                <a:gd name="T2" fmla="*/ 0 w 35"/>
                <a:gd name="T3" fmla="*/ 0 h 40"/>
                <a:gd name="T4" fmla="*/ 9 w 35"/>
                <a:gd name="T5" fmla="*/ 0 h 40"/>
                <a:gd name="T6" fmla="*/ 9 w 35"/>
                <a:gd name="T7" fmla="*/ 27 h 40"/>
                <a:gd name="T8" fmla="*/ 27 w 35"/>
                <a:gd name="T9" fmla="*/ 0 h 40"/>
                <a:gd name="T10" fmla="*/ 35 w 35"/>
                <a:gd name="T11" fmla="*/ 0 h 40"/>
                <a:gd name="T12" fmla="*/ 35 w 35"/>
                <a:gd name="T13" fmla="*/ 40 h 40"/>
                <a:gd name="T14" fmla="*/ 26 w 35"/>
                <a:gd name="T15" fmla="*/ 40 h 40"/>
                <a:gd name="T16" fmla="*/ 26 w 35"/>
                <a:gd name="T17" fmla="*/ 14 h 40"/>
                <a:gd name="T18" fmla="*/ 8 w 35"/>
                <a:gd name="T19" fmla="*/ 40 h 40"/>
                <a:gd name="T20" fmla="*/ 0 w 35"/>
                <a:gd name="T2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40">
                  <a:moveTo>
                    <a:pt x="0" y="4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27"/>
                  </a:lnTo>
                  <a:lnTo>
                    <a:pt x="27" y="0"/>
                  </a:lnTo>
                  <a:lnTo>
                    <a:pt x="35" y="0"/>
                  </a:lnTo>
                  <a:lnTo>
                    <a:pt x="35" y="40"/>
                  </a:lnTo>
                  <a:lnTo>
                    <a:pt x="26" y="40"/>
                  </a:lnTo>
                  <a:lnTo>
                    <a:pt x="26" y="14"/>
                  </a:lnTo>
                  <a:lnTo>
                    <a:pt x="8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1" name="Freeform 3216">
              <a:extLst>
                <a:ext uri="{FF2B5EF4-FFF2-40B4-BE49-F238E27FC236}">
                  <a16:creationId xmlns:a16="http://schemas.microsoft.com/office/drawing/2014/main" id="{1D01C1CF-3406-016D-E9D7-AB07F64AE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401" y="4926013"/>
              <a:ext cx="44450" cy="63500"/>
            </a:xfrm>
            <a:custGeom>
              <a:avLst/>
              <a:gdLst>
                <a:gd name="T0" fmla="*/ 0 w 28"/>
                <a:gd name="T1" fmla="*/ 40 h 40"/>
                <a:gd name="T2" fmla="*/ 0 w 28"/>
                <a:gd name="T3" fmla="*/ 0 h 40"/>
                <a:gd name="T4" fmla="*/ 28 w 28"/>
                <a:gd name="T5" fmla="*/ 0 h 40"/>
                <a:gd name="T6" fmla="*/ 28 w 28"/>
                <a:gd name="T7" fmla="*/ 7 h 40"/>
                <a:gd name="T8" fmla="*/ 8 w 28"/>
                <a:gd name="T9" fmla="*/ 7 h 40"/>
                <a:gd name="T10" fmla="*/ 8 w 28"/>
                <a:gd name="T11" fmla="*/ 16 h 40"/>
                <a:gd name="T12" fmla="*/ 26 w 28"/>
                <a:gd name="T13" fmla="*/ 16 h 40"/>
                <a:gd name="T14" fmla="*/ 26 w 28"/>
                <a:gd name="T15" fmla="*/ 23 h 40"/>
                <a:gd name="T16" fmla="*/ 8 w 28"/>
                <a:gd name="T17" fmla="*/ 23 h 40"/>
                <a:gd name="T18" fmla="*/ 8 w 28"/>
                <a:gd name="T19" fmla="*/ 33 h 40"/>
                <a:gd name="T20" fmla="*/ 28 w 28"/>
                <a:gd name="T21" fmla="*/ 33 h 40"/>
                <a:gd name="T22" fmla="*/ 28 w 28"/>
                <a:gd name="T23" fmla="*/ 40 h 40"/>
                <a:gd name="T24" fmla="*/ 0 w 28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40">
                  <a:moveTo>
                    <a:pt x="0" y="40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7"/>
                  </a:lnTo>
                  <a:lnTo>
                    <a:pt x="8" y="7"/>
                  </a:lnTo>
                  <a:lnTo>
                    <a:pt x="8" y="16"/>
                  </a:lnTo>
                  <a:lnTo>
                    <a:pt x="26" y="16"/>
                  </a:lnTo>
                  <a:lnTo>
                    <a:pt x="26" y="23"/>
                  </a:lnTo>
                  <a:lnTo>
                    <a:pt x="8" y="23"/>
                  </a:lnTo>
                  <a:lnTo>
                    <a:pt x="8" y="33"/>
                  </a:lnTo>
                  <a:lnTo>
                    <a:pt x="28" y="33"/>
                  </a:lnTo>
                  <a:lnTo>
                    <a:pt x="28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2" name="Freeform 3217">
              <a:extLst>
                <a:ext uri="{FF2B5EF4-FFF2-40B4-BE49-F238E27FC236}">
                  <a16:creationId xmlns:a16="http://schemas.microsoft.com/office/drawing/2014/main" id="{870CA194-B6C3-8BB4-A168-A3D2C8FD73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626" y="5037138"/>
              <a:ext cx="50800" cy="63500"/>
            </a:xfrm>
            <a:custGeom>
              <a:avLst/>
              <a:gdLst>
                <a:gd name="T0" fmla="*/ 0 w 38"/>
                <a:gd name="T1" fmla="*/ 47 h 47"/>
                <a:gd name="T2" fmla="*/ 0 w 38"/>
                <a:gd name="T3" fmla="*/ 0 h 47"/>
                <a:gd name="T4" fmla="*/ 19 w 38"/>
                <a:gd name="T5" fmla="*/ 0 h 47"/>
                <a:gd name="T6" fmla="*/ 27 w 38"/>
                <a:gd name="T7" fmla="*/ 1 h 47"/>
                <a:gd name="T8" fmla="*/ 33 w 38"/>
                <a:gd name="T9" fmla="*/ 4 h 47"/>
                <a:gd name="T10" fmla="*/ 37 w 38"/>
                <a:gd name="T11" fmla="*/ 9 h 47"/>
                <a:gd name="T12" fmla="*/ 38 w 38"/>
                <a:gd name="T13" fmla="*/ 15 h 47"/>
                <a:gd name="T14" fmla="*/ 37 w 38"/>
                <a:gd name="T15" fmla="*/ 22 h 47"/>
                <a:gd name="T16" fmla="*/ 33 w 38"/>
                <a:gd name="T17" fmla="*/ 27 h 47"/>
                <a:gd name="T18" fmla="*/ 27 w 38"/>
                <a:gd name="T19" fmla="*/ 30 h 47"/>
                <a:gd name="T20" fmla="*/ 19 w 38"/>
                <a:gd name="T21" fmla="*/ 31 h 47"/>
                <a:gd name="T22" fmla="*/ 11 w 38"/>
                <a:gd name="T23" fmla="*/ 31 h 47"/>
                <a:gd name="T24" fmla="*/ 11 w 38"/>
                <a:gd name="T25" fmla="*/ 47 h 47"/>
                <a:gd name="T26" fmla="*/ 0 w 38"/>
                <a:gd name="T27" fmla="*/ 47 h 47"/>
                <a:gd name="T28" fmla="*/ 11 w 38"/>
                <a:gd name="T29" fmla="*/ 23 h 47"/>
                <a:gd name="T30" fmla="*/ 18 w 38"/>
                <a:gd name="T31" fmla="*/ 23 h 47"/>
                <a:gd name="T32" fmla="*/ 26 w 38"/>
                <a:gd name="T33" fmla="*/ 21 h 47"/>
                <a:gd name="T34" fmla="*/ 28 w 38"/>
                <a:gd name="T35" fmla="*/ 15 h 47"/>
                <a:gd name="T36" fmla="*/ 26 w 38"/>
                <a:gd name="T37" fmla="*/ 10 h 47"/>
                <a:gd name="T38" fmla="*/ 18 w 38"/>
                <a:gd name="T39" fmla="*/ 8 h 47"/>
                <a:gd name="T40" fmla="*/ 11 w 38"/>
                <a:gd name="T41" fmla="*/ 8 h 47"/>
                <a:gd name="T42" fmla="*/ 11 w 38"/>
                <a:gd name="T43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47">
                  <a:moveTo>
                    <a:pt x="0" y="4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0"/>
                    <a:pt x="25" y="0"/>
                    <a:pt x="27" y="1"/>
                  </a:cubicBezTo>
                  <a:cubicBezTo>
                    <a:pt x="30" y="1"/>
                    <a:pt x="32" y="3"/>
                    <a:pt x="33" y="4"/>
                  </a:cubicBezTo>
                  <a:cubicBezTo>
                    <a:pt x="35" y="5"/>
                    <a:pt x="36" y="7"/>
                    <a:pt x="37" y="9"/>
                  </a:cubicBezTo>
                  <a:cubicBezTo>
                    <a:pt x="38" y="11"/>
                    <a:pt x="38" y="13"/>
                    <a:pt x="38" y="15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6" y="24"/>
                    <a:pt x="35" y="26"/>
                    <a:pt x="33" y="27"/>
                  </a:cubicBezTo>
                  <a:cubicBezTo>
                    <a:pt x="32" y="28"/>
                    <a:pt x="30" y="29"/>
                    <a:pt x="27" y="30"/>
                  </a:cubicBezTo>
                  <a:cubicBezTo>
                    <a:pt x="25" y="31"/>
                    <a:pt x="22" y="31"/>
                    <a:pt x="19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47"/>
                    <a:pt x="11" y="47"/>
                    <a:pt x="11" y="47"/>
                  </a:cubicBezTo>
                  <a:lnTo>
                    <a:pt x="0" y="47"/>
                  </a:lnTo>
                  <a:close/>
                  <a:moveTo>
                    <a:pt x="11" y="23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22" y="23"/>
                    <a:pt x="24" y="22"/>
                    <a:pt x="26" y="21"/>
                  </a:cubicBezTo>
                  <a:cubicBezTo>
                    <a:pt x="27" y="19"/>
                    <a:pt x="28" y="18"/>
                    <a:pt x="28" y="15"/>
                  </a:cubicBezTo>
                  <a:cubicBezTo>
                    <a:pt x="28" y="13"/>
                    <a:pt x="27" y="11"/>
                    <a:pt x="26" y="10"/>
                  </a:cubicBezTo>
                  <a:cubicBezTo>
                    <a:pt x="24" y="9"/>
                    <a:pt x="22" y="8"/>
                    <a:pt x="18" y="8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1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3" name="Freeform 3218">
              <a:extLst>
                <a:ext uri="{FF2B5EF4-FFF2-40B4-BE49-F238E27FC236}">
                  <a16:creationId xmlns:a16="http://schemas.microsoft.com/office/drawing/2014/main" id="{18893E1D-1D43-0F1D-C73D-E196702A5C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838" y="5037138"/>
              <a:ext cx="61913" cy="63500"/>
            </a:xfrm>
            <a:custGeom>
              <a:avLst/>
              <a:gdLst>
                <a:gd name="T0" fmla="*/ 0 w 39"/>
                <a:gd name="T1" fmla="*/ 40 h 40"/>
                <a:gd name="T2" fmla="*/ 15 w 39"/>
                <a:gd name="T3" fmla="*/ 0 h 40"/>
                <a:gd name="T4" fmla="*/ 24 w 39"/>
                <a:gd name="T5" fmla="*/ 0 h 40"/>
                <a:gd name="T6" fmla="*/ 39 w 39"/>
                <a:gd name="T7" fmla="*/ 40 h 40"/>
                <a:gd name="T8" fmla="*/ 30 w 39"/>
                <a:gd name="T9" fmla="*/ 40 h 40"/>
                <a:gd name="T10" fmla="*/ 27 w 39"/>
                <a:gd name="T11" fmla="*/ 32 h 40"/>
                <a:gd name="T12" fmla="*/ 12 w 39"/>
                <a:gd name="T13" fmla="*/ 32 h 40"/>
                <a:gd name="T14" fmla="*/ 8 w 39"/>
                <a:gd name="T15" fmla="*/ 40 h 40"/>
                <a:gd name="T16" fmla="*/ 0 w 39"/>
                <a:gd name="T17" fmla="*/ 40 h 40"/>
                <a:gd name="T18" fmla="*/ 14 w 39"/>
                <a:gd name="T19" fmla="*/ 25 h 40"/>
                <a:gd name="T20" fmla="*/ 24 w 39"/>
                <a:gd name="T21" fmla="*/ 25 h 40"/>
                <a:gd name="T22" fmla="*/ 19 w 39"/>
                <a:gd name="T23" fmla="*/ 10 h 40"/>
                <a:gd name="T24" fmla="*/ 14 w 39"/>
                <a:gd name="T25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40">
                  <a:moveTo>
                    <a:pt x="0" y="40"/>
                  </a:moveTo>
                  <a:lnTo>
                    <a:pt x="15" y="0"/>
                  </a:lnTo>
                  <a:lnTo>
                    <a:pt x="24" y="0"/>
                  </a:lnTo>
                  <a:lnTo>
                    <a:pt x="39" y="40"/>
                  </a:lnTo>
                  <a:lnTo>
                    <a:pt x="30" y="40"/>
                  </a:lnTo>
                  <a:lnTo>
                    <a:pt x="27" y="32"/>
                  </a:lnTo>
                  <a:lnTo>
                    <a:pt x="12" y="32"/>
                  </a:lnTo>
                  <a:lnTo>
                    <a:pt x="8" y="40"/>
                  </a:lnTo>
                  <a:lnTo>
                    <a:pt x="0" y="40"/>
                  </a:lnTo>
                  <a:close/>
                  <a:moveTo>
                    <a:pt x="14" y="25"/>
                  </a:moveTo>
                  <a:lnTo>
                    <a:pt x="24" y="25"/>
                  </a:lnTo>
                  <a:lnTo>
                    <a:pt x="19" y="10"/>
                  </a:lnTo>
                  <a:lnTo>
                    <a:pt x="14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4" name="Freeform 3219">
              <a:extLst>
                <a:ext uri="{FF2B5EF4-FFF2-40B4-BE49-F238E27FC236}">
                  <a16:creationId xmlns:a16="http://schemas.microsoft.com/office/drawing/2014/main" id="{31F29266-AE05-0A83-5AED-87A5B0FE1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926" y="5035550"/>
              <a:ext cx="57150" cy="66675"/>
            </a:xfrm>
            <a:custGeom>
              <a:avLst/>
              <a:gdLst>
                <a:gd name="T0" fmla="*/ 22 w 42"/>
                <a:gd name="T1" fmla="*/ 49 h 49"/>
                <a:gd name="T2" fmla="*/ 13 w 42"/>
                <a:gd name="T3" fmla="*/ 48 h 49"/>
                <a:gd name="T4" fmla="*/ 6 w 42"/>
                <a:gd name="T5" fmla="*/ 44 h 49"/>
                <a:gd name="T6" fmla="*/ 2 w 42"/>
                <a:gd name="T7" fmla="*/ 36 h 49"/>
                <a:gd name="T8" fmla="*/ 0 w 42"/>
                <a:gd name="T9" fmla="*/ 25 h 49"/>
                <a:gd name="T10" fmla="*/ 0 w 42"/>
                <a:gd name="T11" fmla="*/ 23 h 49"/>
                <a:gd name="T12" fmla="*/ 2 w 42"/>
                <a:gd name="T13" fmla="*/ 13 h 49"/>
                <a:gd name="T14" fmla="*/ 7 w 42"/>
                <a:gd name="T15" fmla="*/ 5 h 49"/>
                <a:gd name="T16" fmla="*/ 13 w 42"/>
                <a:gd name="T17" fmla="*/ 1 h 49"/>
                <a:gd name="T18" fmla="*/ 22 w 42"/>
                <a:gd name="T19" fmla="*/ 0 h 49"/>
                <a:gd name="T20" fmla="*/ 29 w 42"/>
                <a:gd name="T21" fmla="*/ 1 h 49"/>
                <a:gd name="T22" fmla="*/ 36 w 42"/>
                <a:gd name="T23" fmla="*/ 4 h 49"/>
                <a:gd name="T24" fmla="*/ 40 w 42"/>
                <a:gd name="T25" fmla="*/ 9 h 49"/>
                <a:gd name="T26" fmla="*/ 42 w 42"/>
                <a:gd name="T27" fmla="*/ 16 h 49"/>
                <a:gd name="T28" fmla="*/ 31 w 42"/>
                <a:gd name="T29" fmla="*/ 16 h 49"/>
                <a:gd name="T30" fmla="*/ 28 w 42"/>
                <a:gd name="T31" fmla="*/ 10 h 49"/>
                <a:gd name="T32" fmla="*/ 22 w 42"/>
                <a:gd name="T33" fmla="*/ 9 h 49"/>
                <a:gd name="T34" fmla="*/ 18 w 42"/>
                <a:gd name="T35" fmla="*/ 9 h 49"/>
                <a:gd name="T36" fmla="*/ 14 w 42"/>
                <a:gd name="T37" fmla="*/ 12 h 49"/>
                <a:gd name="T38" fmla="*/ 12 w 42"/>
                <a:gd name="T39" fmla="*/ 17 h 49"/>
                <a:gd name="T40" fmla="*/ 11 w 42"/>
                <a:gd name="T41" fmla="*/ 23 h 49"/>
                <a:gd name="T42" fmla="*/ 11 w 42"/>
                <a:gd name="T43" fmla="*/ 25 h 49"/>
                <a:gd name="T44" fmla="*/ 12 w 42"/>
                <a:gd name="T45" fmla="*/ 32 h 49"/>
                <a:gd name="T46" fmla="*/ 14 w 42"/>
                <a:gd name="T47" fmla="*/ 37 h 49"/>
                <a:gd name="T48" fmla="*/ 18 w 42"/>
                <a:gd name="T49" fmla="*/ 40 h 49"/>
                <a:gd name="T50" fmla="*/ 22 w 42"/>
                <a:gd name="T51" fmla="*/ 40 h 49"/>
                <a:gd name="T52" fmla="*/ 28 w 42"/>
                <a:gd name="T53" fmla="*/ 39 h 49"/>
                <a:gd name="T54" fmla="*/ 31 w 42"/>
                <a:gd name="T55" fmla="*/ 33 h 49"/>
                <a:gd name="T56" fmla="*/ 42 w 42"/>
                <a:gd name="T57" fmla="*/ 33 h 49"/>
                <a:gd name="T58" fmla="*/ 40 w 42"/>
                <a:gd name="T59" fmla="*/ 40 h 49"/>
                <a:gd name="T60" fmla="*/ 36 w 42"/>
                <a:gd name="T61" fmla="*/ 45 h 49"/>
                <a:gd name="T62" fmla="*/ 29 w 42"/>
                <a:gd name="T63" fmla="*/ 48 h 49"/>
                <a:gd name="T64" fmla="*/ 22 w 42"/>
                <a:gd name="T6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49">
                  <a:moveTo>
                    <a:pt x="22" y="49"/>
                  </a:moveTo>
                  <a:cubicBezTo>
                    <a:pt x="19" y="49"/>
                    <a:pt x="16" y="49"/>
                    <a:pt x="13" y="48"/>
                  </a:cubicBezTo>
                  <a:cubicBezTo>
                    <a:pt x="11" y="47"/>
                    <a:pt x="8" y="46"/>
                    <a:pt x="6" y="44"/>
                  </a:cubicBezTo>
                  <a:cubicBezTo>
                    <a:pt x="5" y="42"/>
                    <a:pt x="3" y="39"/>
                    <a:pt x="2" y="36"/>
                  </a:cubicBezTo>
                  <a:cubicBezTo>
                    <a:pt x="1" y="33"/>
                    <a:pt x="0" y="29"/>
                    <a:pt x="0" y="2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1" y="16"/>
                    <a:pt x="2" y="13"/>
                  </a:cubicBezTo>
                  <a:cubicBezTo>
                    <a:pt x="3" y="10"/>
                    <a:pt x="5" y="7"/>
                    <a:pt x="7" y="5"/>
                  </a:cubicBezTo>
                  <a:cubicBezTo>
                    <a:pt x="9" y="3"/>
                    <a:pt x="11" y="2"/>
                    <a:pt x="13" y="1"/>
                  </a:cubicBezTo>
                  <a:cubicBezTo>
                    <a:pt x="16" y="0"/>
                    <a:pt x="19" y="0"/>
                    <a:pt x="22" y="0"/>
                  </a:cubicBezTo>
                  <a:cubicBezTo>
                    <a:pt x="25" y="0"/>
                    <a:pt x="27" y="0"/>
                    <a:pt x="29" y="1"/>
                  </a:cubicBezTo>
                  <a:cubicBezTo>
                    <a:pt x="32" y="1"/>
                    <a:pt x="34" y="2"/>
                    <a:pt x="36" y="4"/>
                  </a:cubicBezTo>
                  <a:cubicBezTo>
                    <a:pt x="37" y="5"/>
                    <a:pt x="39" y="7"/>
                    <a:pt x="40" y="9"/>
                  </a:cubicBezTo>
                  <a:cubicBezTo>
                    <a:pt x="41" y="11"/>
                    <a:pt x="42" y="13"/>
                    <a:pt x="42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4"/>
                    <a:pt x="30" y="12"/>
                    <a:pt x="28" y="10"/>
                  </a:cubicBezTo>
                  <a:cubicBezTo>
                    <a:pt x="26" y="9"/>
                    <a:pt x="24" y="9"/>
                    <a:pt x="22" y="9"/>
                  </a:cubicBezTo>
                  <a:cubicBezTo>
                    <a:pt x="20" y="9"/>
                    <a:pt x="19" y="9"/>
                    <a:pt x="18" y="9"/>
                  </a:cubicBezTo>
                  <a:cubicBezTo>
                    <a:pt x="16" y="10"/>
                    <a:pt x="15" y="11"/>
                    <a:pt x="14" y="12"/>
                  </a:cubicBezTo>
                  <a:cubicBezTo>
                    <a:pt x="13" y="13"/>
                    <a:pt x="12" y="15"/>
                    <a:pt x="12" y="17"/>
                  </a:cubicBezTo>
                  <a:cubicBezTo>
                    <a:pt x="11" y="18"/>
                    <a:pt x="11" y="21"/>
                    <a:pt x="11" y="23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8"/>
                    <a:pt x="11" y="30"/>
                    <a:pt x="12" y="32"/>
                  </a:cubicBezTo>
                  <a:cubicBezTo>
                    <a:pt x="13" y="34"/>
                    <a:pt x="13" y="36"/>
                    <a:pt x="14" y="37"/>
                  </a:cubicBezTo>
                  <a:cubicBezTo>
                    <a:pt x="15" y="38"/>
                    <a:pt x="17" y="39"/>
                    <a:pt x="18" y="40"/>
                  </a:cubicBezTo>
                  <a:cubicBezTo>
                    <a:pt x="19" y="40"/>
                    <a:pt x="20" y="40"/>
                    <a:pt x="22" y="40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30" y="37"/>
                    <a:pt x="31" y="35"/>
                    <a:pt x="31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6"/>
                    <a:pt x="41" y="38"/>
                    <a:pt x="40" y="40"/>
                  </a:cubicBezTo>
                  <a:cubicBezTo>
                    <a:pt x="39" y="42"/>
                    <a:pt x="37" y="44"/>
                    <a:pt x="36" y="45"/>
                  </a:cubicBezTo>
                  <a:cubicBezTo>
                    <a:pt x="34" y="47"/>
                    <a:pt x="32" y="48"/>
                    <a:pt x="29" y="48"/>
                  </a:cubicBezTo>
                  <a:cubicBezTo>
                    <a:pt x="27" y="49"/>
                    <a:pt x="25" y="49"/>
                    <a:pt x="22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5" name="Freeform 3220">
              <a:extLst>
                <a:ext uri="{FF2B5EF4-FFF2-40B4-BE49-F238E27FC236}">
                  <a16:creationId xmlns:a16="http://schemas.microsoft.com/office/drawing/2014/main" id="{8FBD786B-9809-AA2B-F99E-8C1FA068E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838" y="5037138"/>
              <a:ext cx="55563" cy="63500"/>
            </a:xfrm>
            <a:custGeom>
              <a:avLst/>
              <a:gdLst>
                <a:gd name="T0" fmla="*/ 13 w 35"/>
                <a:gd name="T1" fmla="*/ 40 h 40"/>
                <a:gd name="T2" fmla="*/ 13 w 35"/>
                <a:gd name="T3" fmla="*/ 7 h 40"/>
                <a:gd name="T4" fmla="*/ 0 w 35"/>
                <a:gd name="T5" fmla="*/ 7 h 40"/>
                <a:gd name="T6" fmla="*/ 0 w 35"/>
                <a:gd name="T7" fmla="*/ 0 h 40"/>
                <a:gd name="T8" fmla="*/ 35 w 35"/>
                <a:gd name="T9" fmla="*/ 0 h 40"/>
                <a:gd name="T10" fmla="*/ 35 w 35"/>
                <a:gd name="T11" fmla="*/ 7 h 40"/>
                <a:gd name="T12" fmla="*/ 21 w 35"/>
                <a:gd name="T13" fmla="*/ 7 h 40"/>
                <a:gd name="T14" fmla="*/ 21 w 35"/>
                <a:gd name="T15" fmla="*/ 40 h 40"/>
                <a:gd name="T16" fmla="*/ 13 w 35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40">
                  <a:moveTo>
                    <a:pt x="13" y="40"/>
                  </a:moveTo>
                  <a:lnTo>
                    <a:pt x="13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7"/>
                  </a:lnTo>
                  <a:lnTo>
                    <a:pt x="21" y="7"/>
                  </a:lnTo>
                  <a:lnTo>
                    <a:pt x="21" y="40"/>
                  </a:lnTo>
                  <a:lnTo>
                    <a:pt x="13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6" name="Freeform 3221">
              <a:extLst>
                <a:ext uri="{FF2B5EF4-FFF2-40B4-BE49-F238E27FC236}">
                  <a16:creationId xmlns:a16="http://schemas.microsoft.com/office/drawing/2014/main" id="{D5515BDC-B7B1-25A0-5A27-46A31FD726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6" y="5037138"/>
              <a:ext cx="52388" cy="63500"/>
            </a:xfrm>
            <a:custGeom>
              <a:avLst/>
              <a:gdLst>
                <a:gd name="T0" fmla="*/ 0 w 39"/>
                <a:gd name="T1" fmla="*/ 47 h 47"/>
                <a:gd name="T2" fmla="*/ 0 w 39"/>
                <a:gd name="T3" fmla="*/ 0 h 47"/>
                <a:gd name="T4" fmla="*/ 21 w 39"/>
                <a:gd name="T5" fmla="*/ 0 h 47"/>
                <a:gd name="T6" fmla="*/ 28 w 39"/>
                <a:gd name="T7" fmla="*/ 1 h 47"/>
                <a:gd name="T8" fmla="*/ 33 w 39"/>
                <a:gd name="T9" fmla="*/ 3 h 47"/>
                <a:gd name="T10" fmla="*/ 36 w 39"/>
                <a:gd name="T11" fmla="*/ 7 h 47"/>
                <a:gd name="T12" fmla="*/ 37 w 39"/>
                <a:gd name="T13" fmla="*/ 12 h 47"/>
                <a:gd name="T14" fmla="*/ 35 w 39"/>
                <a:gd name="T15" fmla="*/ 19 h 47"/>
                <a:gd name="T16" fmla="*/ 30 w 39"/>
                <a:gd name="T17" fmla="*/ 22 h 47"/>
                <a:gd name="T18" fmla="*/ 36 w 39"/>
                <a:gd name="T19" fmla="*/ 26 h 47"/>
                <a:gd name="T20" fmla="*/ 39 w 39"/>
                <a:gd name="T21" fmla="*/ 34 h 47"/>
                <a:gd name="T22" fmla="*/ 38 w 39"/>
                <a:gd name="T23" fmla="*/ 39 h 47"/>
                <a:gd name="T24" fmla="*/ 35 w 39"/>
                <a:gd name="T25" fmla="*/ 44 h 47"/>
                <a:gd name="T26" fmla="*/ 29 w 39"/>
                <a:gd name="T27" fmla="*/ 46 h 47"/>
                <a:gd name="T28" fmla="*/ 21 w 39"/>
                <a:gd name="T29" fmla="*/ 47 h 47"/>
                <a:gd name="T30" fmla="*/ 0 w 39"/>
                <a:gd name="T31" fmla="*/ 47 h 47"/>
                <a:gd name="T32" fmla="*/ 10 w 39"/>
                <a:gd name="T33" fmla="*/ 19 h 47"/>
                <a:gd name="T34" fmla="*/ 19 w 39"/>
                <a:gd name="T35" fmla="*/ 19 h 47"/>
                <a:gd name="T36" fmla="*/ 22 w 39"/>
                <a:gd name="T37" fmla="*/ 19 h 47"/>
                <a:gd name="T38" fmla="*/ 25 w 39"/>
                <a:gd name="T39" fmla="*/ 18 h 47"/>
                <a:gd name="T40" fmla="*/ 26 w 39"/>
                <a:gd name="T41" fmla="*/ 16 h 47"/>
                <a:gd name="T42" fmla="*/ 26 w 39"/>
                <a:gd name="T43" fmla="*/ 13 h 47"/>
                <a:gd name="T44" fmla="*/ 26 w 39"/>
                <a:gd name="T45" fmla="*/ 11 h 47"/>
                <a:gd name="T46" fmla="*/ 25 w 39"/>
                <a:gd name="T47" fmla="*/ 9 h 47"/>
                <a:gd name="T48" fmla="*/ 22 w 39"/>
                <a:gd name="T49" fmla="*/ 8 h 47"/>
                <a:gd name="T50" fmla="*/ 19 w 39"/>
                <a:gd name="T51" fmla="*/ 8 h 47"/>
                <a:gd name="T52" fmla="*/ 10 w 39"/>
                <a:gd name="T53" fmla="*/ 8 h 47"/>
                <a:gd name="T54" fmla="*/ 10 w 39"/>
                <a:gd name="T55" fmla="*/ 19 h 47"/>
                <a:gd name="T56" fmla="*/ 10 w 39"/>
                <a:gd name="T57" fmla="*/ 39 h 47"/>
                <a:gd name="T58" fmla="*/ 20 w 39"/>
                <a:gd name="T59" fmla="*/ 39 h 47"/>
                <a:gd name="T60" fmla="*/ 24 w 39"/>
                <a:gd name="T61" fmla="*/ 39 h 47"/>
                <a:gd name="T62" fmla="*/ 27 w 39"/>
                <a:gd name="T63" fmla="*/ 38 h 47"/>
                <a:gd name="T64" fmla="*/ 28 w 39"/>
                <a:gd name="T65" fmla="*/ 36 h 47"/>
                <a:gd name="T66" fmla="*/ 28 w 39"/>
                <a:gd name="T67" fmla="*/ 33 h 47"/>
                <a:gd name="T68" fmla="*/ 28 w 39"/>
                <a:gd name="T69" fmla="*/ 30 h 47"/>
                <a:gd name="T70" fmla="*/ 27 w 39"/>
                <a:gd name="T71" fmla="*/ 28 h 47"/>
                <a:gd name="T72" fmla="*/ 24 w 39"/>
                <a:gd name="T73" fmla="*/ 27 h 47"/>
                <a:gd name="T74" fmla="*/ 20 w 39"/>
                <a:gd name="T75" fmla="*/ 27 h 47"/>
                <a:gd name="T76" fmla="*/ 10 w 39"/>
                <a:gd name="T77" fmla="*/ 27 h 47"/>
                <a:gd name="T78" fmla="*/ 10 w 39"/>
                <a:gd name="T7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47">
                  <a:moveTo>
                    <a:pt x="0" y="4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6" y="0"/>
                    <a:pt x="28" y="1"/>
                  </a:cubicBezTo>
                  <a:cubicBezTo>
                    <a:pt x="30" y="1"/>
                    <a:pt x="32" y="2"/>
                    <a:pt x="33" y="3"/>
                  </a:cubicBezTo>
                  <a:cubicBezTo>
                    <a:pt x="34" y="4"/>
                    <a:pt x="35" y="5"/>
                    <a:pt x="36" y="7"/>
                  </a:cubicBezTo>
                  <a:cubicBezTo>
                    <a:pt x="36" y="9"/>
                    <a:pt x="37" y="10"/>
                    <a:pt x="37" y="12"/>
                  </a:cubicBezTo>
                  <a:cubicBezTo>
                    <a:pt x="37" y="15"/>
                    <a:pt x="36" y="17"/>
                    <a:pt x="35" y="19"/>
                  </a:cubicBezTo>
                  <a:cubicBezTo>
                    <a:pt x="33" y="20"/>
                    <a:pt x="32" y="22"/>
                    <a:pt x="30" y="22"/>
                  </a:cubicBezTo>
                  <a:cubicBezTo>
                    <a:pt x="32" y="23"/>
                    <a:pt x="35" y="24"/>
                    <a:pt x="36" y="26"/>
                  </a:cubicBezTo>
                  <a:cubicBezTo>
                    <a:pt x="38" y="28"/>
                    <a:pt x="39" y="31"/>
                    <a:pt x="39" y="34"/>
                  </a:cubicBezTo>
                  <a:cubicBezTo>
                    <a:pt x="39" y="36"/>
                    <a:pt x="38" y="38"/>
                    <a:pt x="38" y="39"/>
                  </a:cubicBezTo>
                  <a:cubicBezTo>
                    <a:pt x="37" y="41"/>
                    <a:pt x="36" y="43"/>
                    <a:pt x="35" y="44"/>
                  </a:cubicBezTo>
                  <a:cubicBezTo>
                    <a:pt x="33" y="45"/>
                    <a:pt x="31" y="46"/>
                    <a:pt x="29" y="46"/>
                  </a:cubicBezTo>
                  <a:cubicBezTo>
                    <a:pt x="27" y="47"/>
                    <a:pt x="24" y="47"/>
                    <a:pt x="21" y="47"/>
                  </a:cubicBezTo>
                  <a:lnTo>
                    <a:pt x="0" y="47"/>
                  </a:lnTo>
                  <a:close/>
                  <a:moveTo>
                    <a:pt x="10" y="19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0" y="19"/>
                    <a:pt x="21" y="19"/>
                    <a:pt x="22" y="19"/>
                  </a:cubicBezTo>
                  <a:cubicBezTo>
                    <a:pt x="23" y="18"/>
                    <a:pt x="24" y="18"/>
                    <a:pt x="25" y="18"/>
                  </a:cubicBezTo>
                  <a:cubicBezTo>
                    <a:pt x="25" y="17"/>
                    <a:pt x="26" y="16"/>
                    <a:pt x="26" y="16"/>
                  </a:cubicBezTo>
                  <a:cubicBezTo>
                    <a:pt x="26" y="15"/>
                    <a:pt x="26" y="14"/>
                    <a:pt x="26" y="13"/>
                  </a:cubicBezTo>
                  <a:cubicBezTo>
                    <a:pt x="26" y="12"/>
                    <a:pt x="26" y="12"/>
                    <a:pt x="26" y="11"/>
                  </a:cubicBezTo>
                  <a:cubicBezTo>
                    <a:pt x="26" y="10"/>
                    <a:pt x="25" y="10"/>
                    <a:pt x="25" y="9"/>
                  </a:cubicBezTo>
                  <a:cubicBezTo>
                    <a:pt x="24" y="9"/>
                    <a:pt x="23" y="8"/>
                    <a:pt x="22" y="8"/>
                  </a:cubicBezTo>
                  <a:cubicBezTo>
                    <a:pt x="21" y="8"/>
                    <a:pt x="20" y="8"/>
                    <a:pt x="19" y="8"/>
                  </a:cubicBezTo>
                  <a:cubicBezTo>
                    <a:pt x="10" y="8"/>
                    <a:pt x="10" y="8"/>
                    <a:pt x="10" y="8"/>
                  </a:cubicBezTo>
                  <a:lnTo>
                    <a:pt x="10" y="19"/>
                  </a:lnTo>
                  <a:close/>
                  <a:moveTo>
                    <a:pt x="10" y="39"/>
                  </a:moveTo>
                  <a:cubicBezTo>
                    <a:pt x="20" y="39"/>
                    <a:pt x="20" y="39"/>
                    <a:pt x="20" y="39"/>
                  </a:cubicBezTo>
                  <a:cubicBezTo>
                    <a:pt x="21" y="39"/>
                    <a:pt x="23" y="39"/>
                    <a:pt x="24" y="39"/>
                  </a:cubicBezTo>
                  <a:cubicBezTo>
                    <a:pt x="25" y="39"/>
                    <a:pt x="26" y="38"/>
                    <a:pt x="27" y="38"/>
                  </a:cubicBezTo>
                  <a:cubicBezTo>
                    <a:pt x="27" y="37"/>
                    <a:pt x="28" y="36"/>
                    <a:pt x="28" y="36"/>
                  </a:cubicBezTo>
                  <a:cubicBezTo>
                    <a:pt x="28" y="35"/>
                    <a:pt x="28" y="34"/>
                    <a:pt x="28" y="33"/>
                  </a:cubicBezTo>
                  <a:cubicBezTo>
                    <a:pt x="28" y="32"/>
                    <a:pt x="28" y="31"/>
                    <a:pt x="28" y="30"/>
                  </a:cubicBezTo>
                  <a:cubicBezTo>
                    <a:pt x="28" y="29"/>
                    <a:pt x="27" y="29"/>
                    <a:pt x="27" y="28"/>
                  </a:cubicBezTo>
                  <a:cubicBezTo>
                    <a:pt x="26" y="28"/>
                    <a:pt x="25" y="27"/>
                    <a:pt x="24" y="27"/>
                  </a:cubicBezTo>
                  <a:cubicBezTo>
                    <a:pt x="23" y="27"/>
                    <a:pt x="21" y="27"/>
                    <a:pt x="20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1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7" name="Freeform 3222">
              <a:extLst>
                <a:ext uri="{FF2B5EF4-FFF2-40B4-BE49-F238E27FC236}">
                  <a16:creationId xmlns:a16="http://schemas.microsoft.com/office/drawing/2014/main" id="{9820C51A-15F5-D810-A622-4A9BFE3729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663" y="5035550"/>
              <a:ext cx="61913" cy="66675"/>
            </a:xfrm>
            <a:custGeom>
              <a:avLst/>
              <a:gdLst>
                <a:gd name="T0" fmla="*/ 23 w 45"/>
                <a:gd name="T1" fmla="*/ 49 h 49"/>
                <a:gd name="T2" fmla="*/ 14 w 45"/>
                <a:gd name="T3" fmla="*/ 48 h 49"/>
                <a:gd name="T4" fmla="*/ 7 w 45"/>
                <a:gd name="T5" fmla="*/ 44 h 49"/>
                <a:gd name="T6" fmla="*/ 2 w 45"/>
                <a:gd name="T7" fmla="*/ 36 h 49"/>
                <a:gd name="T8" fmla="*/ 0 w 45"/>
                <a:gd name="T9" fmla="*/ 25 h 49"/>
                <a:gd name="T10" fmla="*/ 0 w 45"/>
                <a:gd name="T11" fmla="*/ 23 h 49"/>
                <a:gd name="T12" fmla="*/ 2 w 45"/>
                <a:gd name="T13" fmla="*/ 13 h 49"/>
                <a:gd name="T14" fmla="*/ 7 w 45"/>
                <a:gd name="T15" fmla="*/ 5 h 49"/>
                <a:gd name="T16" fmla="*/ 14 w 45"/>
                <a:gd name="T17" fmla="*/ 1 h 49"/>
                <a:gd name="T18" fmla="*/ 23 w 45"/>
                <a:gd name="T19" fmla="*/ 0 h 49"/>
                <a:gd name="T20" fmla="*/ 32 w 45"/>
                <a:gd name="T21" fmla="*/ 1 h 49"/>
                <a:gd name="T22" fmla="*/ 39 w 45"/>
                <a:gd name="T23" fmla="*/ 5 h 49"/>
                <a:gd name="T24" fmla="*/ 44 w 45"/>
                <a:gd name="T25" fmla="*/ 13 h 49"/>
                <a:gd name="T26" fmla="*/ 45 w 45"/>
                <a:gd name="T27" fmla="*/ 23 h 49"/>
                <a:gd name="T28" fmla="*/ 45 w 45"/>
                <a:gd name="T29" fmla="*/ 25 h 49"/>
                <a:gd name="T30" fmla="*/ 44 w 45"/>
                <a:gd name="T31" fmla="*/ 36 h 49"/>
                <a:gd name="T32" fmla="*/ 39 w 45"/>
                <a:gd name="T33" fmla="*/ 44 h 49"/>
                <a:gd name="T34" fmla="*/ 32 w 45"/>
                <a:gd name="T35" fmla="*/ 48 h 49"/>
                <a:gd name="T36" fmla="*/ 23 w 45"/>
                <a:gd name="T37" fmla="*/ 49 h 49"/>
                <a:gd name="T38" fmla="*/ 23 w 45"/>
                <a:gd name="T39" fmla="*/ 40 h 49"/>
                <a:gd name="T40" fmla="*/ 27 w 45"/>
                <a:gd name="T41" fmla="*/ 40 h 49"/>
                <a:gd name="T42" fmla="*/ 31 w 45"/>
                <a:gd name="T43" fmla="*/ 37 h 49"/>
                <a:gd name="T44" fmla="*/ 34 w 45"/>
                <a:gd name="T45" fmla="*/ 32 h 49"/>
                <a:gd name="T46" fmla="*/ 35 w 45"/>
                <a:gd name="T47" fmla="*/ 25 h 49"/>
                <a:gd name="T48" fmla="*/ 35 w 45"/>
                <a:gd name="T49" fmla="*/ 23 h 49"/>
                <a:gd name="T50" fmla="*/ 34 w 45"/>
                <a:gd name="T51" fmla="*/ 16 h 49"/>
                <a:gd name="T52" fmla="*/ 31 w 45"/>
                <a:gd name="T53" fmla="*/ 12 h 49"/>
                <a:gd name="T54" fmla="*/ 27 w 45"/>
                <a:gd name="T55" fmla="*/ 9 h 49"/>
                <a:gd name="T56" fmla="*/ 23 w 45"/>
                <a:gd name="T57" fmla="*/ 9 h 49"/>
                <a:gd name="T58" fmla="*/ 18 w 45"/>
                <a:gd name="T59" fmla="*/ 9 h 49"/>
                <a:gd name="T60" fmla="*/ 15 w 45"/>
                <a:gd name="T61" fmla="*/ 12 h 49"/>
                <a:gd name="T62" fmla="*/ 12 w 45"/>
                <a:gd name="T63" fmla="*/ 16 h 49"/>
                <a:gd name="T64" fmla="*/ 11 w 45"/>
                <a:gd name="T65" fmla="*/ 23 h 49"/>
                <a:gd name="T66" fmla="*/ 11 w 45"/>
                <a:gd name="T67" fmla="*/ 25 h 49"/>
                <a:gd name="T68" fmla="*/ 12 w 45"/>
                <a:gd name="T69" fmla="*/ 32 h 49"/>
                <a:gd name="T70" fmla="*/ 15 w 45"/>
                <a:gd name="T71" fmla="*/ 37 h 49"/>
                <a:gd name="T72" fmla="*/ 18 w 45"/>
                <a:gd name="T73" fmla="*/ 40 h 49"/>
                <a:gd name="T74" fmla="*/ 23 w 45"/>
                <a:gd name="T75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49">
                  <a:moveTo>
                    <a:pt x="23" y="49"/>
                  </a:moveTo>
                  <a:cubicBezTo>
                    <a:pt x="20" y="49"/>
                    <a:pt x="17" y="49"/>
                    <a:pt x="14" y="48"/>
                  </a:cubicBezTo>
                  <a:cubicBezTo>
                    <a:pt x="12" y="47"/>
                    <a:pt x="9" y="46"/>
                    <a:pt x="7" y="44"/>
                  </a:cubicBezTo>
                  <a:cubicBezTo>
                    <a:pt x="5" y="42"/>
                    <a:pt x="3" y="39"/>
                    <a:pt x="2" y="36"/>
                  </a:cubicBezTo>
                  <a:cubicBezTo>
                    <a:pt x="1" y="33"/>
                    <a:pt x="0" y="29"/>
                    <a:pt x="0" y="2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1" y="16"/>
                    <a:pt x="2" y="13"/>
                  </a:cubicBezTo>
                  <a:cubicBezTo>
                    <a:pt x="3" y="10"/>
                    <a:pt x="5" y="7"/>
                    <a:pt x="7" y="5"/>
                  </a:cubicBezTo>
                  <a:cubicBezTo>
                    <a:pt x="9" y="3"/>
                    <a:pt x="12" y="2"/>
                    <a:pt x="14" y="1"/>
                  </a:cubicBezTo>
                  <a:cubicBezTo>
                    <a:pt x="17" y="0"/>
                    <a:pt x="20" y="0"/>
                    <a:pt x="23" y="0"/>
                  </a:cubicBezTo>
                  <a:cubicBezTo>
                    <a:pt x="26" y="0"/>
                    <a:pt x="29" y="0"/>
                    <a:pt x="32" y="1"/>
                  </a:cubicBezTo>
                  <a:cubicBezTo>
                    <a:pt x="34" y="2"/>
                    <a:pt x="37" y="3"/>
                    <a:pt x="39" y="5"/>
                  </a:cubicBezTo>
                  <a:cubicBezTo>
                    <a:pt x="41" y="7"/>
                    <a:pt x="42" y="10"/>
                    <a:pt x="44" y="13"/>
                  </a:cubicBezTo>
                  <a:cubicBezTo>
                    <a:pt x="45" y="16"/>
                    <a:pt x="45" y="19"/>
                    <a:pt x="45" y="23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9"/>
                    <a:pt x="45" y="33"/>
                    <a:pt x="44" y="36"/>
                  </a:cubicBezTo>
                  <a:cubicBezTo>
                    <a:pt x="42" y="39"/>
                    <a:pt x="41" y="42"/>
                    <a:pt x="39" y="44"/>
                  </a:cubicBezTo>
                  <a:cubicBezTo>
                    <a:pt x="37" y="46"/>
                    <a:pt x="34" y="47"/>
                    <a:pt x="32" y="48"/>
                  </a:cubicBezTo>
                  <a:cubicBezTo>
                    <a:pt x="29" y="49"/>
                    <a:pt x="26" y="49"/>
                    <a:pt x="23" y="49"/>
                  </a:cubicBezTo>
                  <a:close/>
                  <a:moveTo>
                    <a:pt x="23" y="40"/>
                  </a:moveTo>
                  <a:cubicBezTo>
                    <a:pt x="24" y="40"/>
                    <a:pt x="26" y="40"/>
                    <a:pt x="27" y="40"/>
                  </a:cubicBezTo>
                  <a:cubicBezTo>
                    <a:pt x="29" y="39"/>
                    <a:pt x="30" y="38"/>
                    <a:pt x="31" y="37"/>
                  </a:cubicBezTo>
                  <a:cubicBezTo>
                    <a:pt x="32" y="36"/>
                    <a:pt x="33" y="34"/>
                    <a:pt x="34" y="32"/>
                  </a:cubicBezTo>
                  <a:cubicBezTo>
                    <a:pt x="34" y="30"/>
                    <a:pt x="35" y="28"/>
                    <a:pt x="35" y="25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1"/>
                    <a:pt x="34" y="18"/>
                    <a:pt x="34" y="16"/>
                  </a:cubicBezTo>
                  <a:cubicBezTo>
                    <a:pt x="33" y="14"/>
                    <a:pt x="32" y="13"/>
                    <a:pt x="31" y="12"/>
                  </a:cubicBezTo>
                  <a:cubicBezTo>
                    <a:pt x="30" y="11"/>
                    <a:pt x="29" y="10"/>
                    <a:pt x="27" y="9"/>
                  </a:cubicBezTo>
                  <a:cubicBezTo>
                    <a:pt x="26" y="9"/>
                    <a:pt x="24" y="9"/>
                    <a:pt x="23" y="9"/>
                  </a:cubicBezTo>
                  <a:cubicBezTo>
                    <a:pt x="21" y="9"/>
                    <a:pt x="20" y="9"/>
                    <a:pt x="18" y="9"/>
                  </a:cubicBezTo>
                  <a:cubicBezTo>
                    <a:pt x="17" y="10"/>
                    <a:pt x="16" y="11"/>
                    <a:pt x="15" y="12"/>
                  </a:cubicBezTo>
                  <a:cubicBezTo>
                    <a:pt x="14" y="13"/>
                    <a:pt x="13" y="14"/>
                    <a:pt x="12" y="16"/>
                  </a:cubicBezTo>
                  <a:cubicBezTo>
                    <a:pt x="11" y="18"/>
                    <a:pt x="11" y="21"/>
                    <a:pt x="11" y="23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8"/>
                    <a:pt x="11" y="30"/>
                    <a:pt x="12" y="32"/>
                  </a:cubicBezTo>
                  <a:cubicBezTo>
                    <a:pt x="13" y="34"/>
                    <a:pt x="14" y="36"/>
                    <a:pt x="15" y="37"/>
                  </a:cubicBezTo>
                  <a:cubicBezTo>
                    <a:pt x="16" y="38"/>
                    <a:pt x="17" y="39"/>
                    <a:pt x="18" y="40"/>
                  </a:cubicBezTo>
                  <a:cubicBezTo>
                    <a:pt x="20" y="40"/>
                    <a:pt x="21" y="40"/>
                    <a:pt x="23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8" name="Freeform 3223">
              <a:extLst>
                <a:ext uri="{FF2B5EF4-FFF2-40B4-BE49-F238E27FC236}">
                  <a16:creationId xmlns:a16="http://schemas.microsoft.com/office/drawing/2014/main" id="{72984037-6948-1AE1-45B4-E608C511DE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276" y="5037138"/>
              <a:ext cx="50800" cy="63500"/>
            </a:xfrm>
            <a:custGeom>
              <a:avLst/>
              <a:gdLst>
                <a:gd name="T0" fmla="*/ 0 w 38"/>
                <a:gd name="T1" fmla="*/ 47 h 47"/>
                <a:gd name="T2" fmla="*/ 0 w 38"/>
                <a:gd name="T3" fmla="*/ 0 h 47"/>
                <a:gd name="T4" fmla="*/ 19 w 38"/>
                <a:gd name="T5" fmla="*/ 0 h 47"/>
                <a:gd name="T6" fmla="*/ 27 w 38"/>
                <a:gd name="T7" fmla="*/ 1 h 47"/>
                <a:gd name="T8" fmla="*/ 33 w 38"/>
                <a:gd name="T9" fmla="*/ 4 h 47"/>
                <a:gd name="T10" fmla="*/ 37 w 38"/>
                <a:gd name="T11" fmla="*/ 9 h 47"/>
                <a:gd name="T12" fmla="*/ 38 w 38"/>
                <a:gd name="T13" fmla="*/ 15 h 47"/>
                <a:gd name="T14" fmla="*/ 37 w 38"/>
                <a:gd name="T15" fmla="*/ 22 h 47"/>
                <a:gd name="T16" fmla="*/ 33 w 38"/>
                <a:gd name="T17" fmla="*/ 27 h 47"/>
                <a:gd name="T18" fmla="*/ 27 w 38"/>
                <a:gd name="T19" fmla="*/ 30 h 47"/>
                <a:gd name="T20" fmla="*/ 19 w 38"/>
                <a:gd name="T21" fmla="*/ 31 h 47"/>
                <a:gd name="T22" fmla="*/ 11 w 38"/>
                <a:gd name="T23" fmla="*/ 31 h 47"/>
                <a:gd name="T24" fmla="*/ 11 w 38"/>
                <a:gd name="T25" fmla="*/ 47 h 47"/>
                <a:gd name="T26" fmla="*/ 0 w 38"/>
                <a:gd name="T27" fmla="*/ 47 h 47"/>
                <a:gd name="T28" fmla="*/ 11 w 38"/>
                <a:gd name="T29" fmla="*/ 23 h 47"/>
                <a:gd name="T30" fmla="*/ 18 w 38"/>
                <a:gd name="T31" fmla="*/ 23 h 47"/>
                <a:gd name="T32" fmla="*/ 25 w 38"/>
                <a:gd name="T33" fmla="*/ 21 h 47"/>
                <a:gd name="T34" fmla="*/ 28 w 38"/>
                <a:gd name="T35" fmla="*/ 15 h 47"/>
                <a:gd name="T36" fmla="*/ 25 w 38"/>
                <a:gd name="T37" fmla="*/ 10 h 47"/>
                <a:gd name="T38" fmla="*/ 18 w 38"/>
                <a:gd name="T39" fmla="*/ 8 h 47"/>
                <a:gd name="T40" fmla="*/ 11 w 38"/>
                <a:gd name="T41" fmla="*/ 8 h 47"/>
                <a:gd name="T42" fmla="*/ 11 w 38"/>
                <a:gd name="T43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47">
                  <a:moveTo>
                    <a:pt x="0" y="4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0"/>
                    <a:pt x="25" y="0"/>
                    <a:pt x="27" y="1"/>
                  </a:cubicBezTo>
                  <a:cubicBezTo>
                    <a:pt x="30" y="1"/>
                    <a:pt x="32" y="3"/>
                    <a:pt x="33" y="4"/>
                  </a:cubicBezTo>
                  <a:cubicBezTo>
                    <a:pt x="35" y="5"/>
                    <a:pt x="36" y="7"/>
                    <a:pt x="37" y="9"/>
                  </a:cubicBezTo>
                  <a:cubicBezTo>
                    <a:pt x="38" y="11"/>
                    <a:pt x="38" y="13"/>
                    <a:pt x="38" y="15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6" y="24"/>
                    <a:pt x="35" y="26"/>
                    <a:pt x="33" y="27"/>
                  </a:cubicBezTo>
                  <a:cubicBezTo>
                    <a:pt x="32" y="28"/>
                    <a:pt x="30" y="29"/>
                    <a:pt x="27" y="30"/>
                  </a:cubicBezTo>
                  <a:cubicBezTo>
                    <a:pt x="25" y="31"/>
                    <a:pt x="22" y="31"/>
                    <a:pt x="19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47"/>
                    <a:pt x="11" y="47"/>
                    <a:pt x="11" y="47"/>
                  </a:cubicBezTo>
                  <a:lnTo>
                    <a:pt x="0" y="47"/>
                  </a:lnTo>
                  <a:close/>
                  <a:moveTo>
                    <a:pt x="11" y="23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21" y="23"/>
                    <a:pt x="24" y="22"/>
                    <a:pt x="25" y="21"/>
                  </a:cubicBezTo>
                  <a:cubicBezTo>
                    <a:pt x="27" y="19"/>
                    <a:pt x="28" y="18"/>
                    <a:pt x="28" y="15"/>
                  </a:cubicBezTo>
                  <a:cubicBezTo>
                    <a:pt x="28" y="13"/>
                    <a:pt x="27" y="11"/>
                    <a:pt x="25" y="10"/>
                  </a:cubicBezTo>
                  <a:cubicBezTo>
                    <a:pt x="24" y="9"/>
                    <a:pt x="21" y="8"/>
                    <a:pt x="18" y="8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1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9" name="Freeform 3224">
              <a:extLst>
                <a:ext uri="{FF2B5EF4-FFF2-40B4-BE49-F238E27FC236}">
                  <a16:creationId xmlns:a16="http://schemas.microsoft.com/office/drawing/2014/main" id="{0350A9F4-D65E-896F-CF9B-3C4E4E1CB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188" y="5037138"/>
              <a:ext cx="55563" cy="63500"/>
            </a:xfrm>
            <a:custGeom>
              <a:avLst/>
              <a:gdLst>
                <a:gd name="T0" fmla="*/ 0 w 35"/>
                <a:gd name="T1" fmla="*/ 40 h 40"/>
                <a:gd name="T2" fmla="*/ 0 w 35"/>
                <a:gd name="T3" fmla="*/ 0 h 40"/>
                <a:gd name="T4" fmla="*/ 8 w 35"/>
                <a:gd name="T5" fmla="*/ 0 h 40"/>
                <a:gd name="T6" fmla="*/ 8 w 35"/>
                <a:gd name="T7" fmla="*/ 27 h 40"/>
                <a:gd name="T8" fmla="*/ 26 w 35"/>
                <a:gd name="T9" fmla="*/ 0 h 40"/>
                <a:gd name="T10" fmla="*/ 35 w 35"/>
                <a:gd name="T11" fmla="*/ 0 h 40"/>
                <a:gd name="T12" fmla="*/ 35 w 35"/>
                <a:gd name="T13" fmla="*/ 40 h 40"/>
                <a:gd name="T14" fmla="*/ 26 w 35"/>
                <a:gd name="T15" fmla="*/ 40 h 40"/>
                <a:gd name="T16" fmla="*/ 26 w 35"/>
                <a:gd name="T17" fmla="*/ 14 h 40"/>
                <a:gd name="T18" fmla="*/ 8 w 35"/>
                <a:gd name="T19" fmla="*/ 40 h 40"/>
                <a:gd name="T20" fmla="*/ 0 w 35"/>
                <a:gd name="T2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40">
                  <a:moveTo>
                    <a:pt x="0" y="4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27"/>
                  </a:lnTo>
                  <a:lnTo>
                    <a:pt x="26" y="0"/>
                  </a:lnTo>
                  <a:lnTo>
                    <a:pt x="35" y="0"/>
                  </a:lnTo>
                  <a:lnTo>
                    <a:pt x="35" y="40"/>
                  </a:lnTo>
                  <a:lnTo>
                    <a:pt x="26" y="40"/>
                  </a:lnTo>
                  <a:lnTo>
                    <a:pt x="26" y="14"/>
                  </a:lnTo>
                  <a:lnTo>
                    <a:pt x="8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0" name="Freeform 3225">
              <a:extLst>
                <a:ext uri="{FF2B5EF4-FFF2-40B4-BE49-F238E27FC236}">
                  <a16:creationId xmlns:a16="http://schemas.microsoft.com/office/drawing/2014/main" id="{C534E8B6-DBCA-D297-E6D5-68F79CB6B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276" y="5037138"/>
              <a:ext cx="55563" cy="63500"/>
            </a:xfrm>
            <a:custGeom>
              <a:avLst/>
              <a:gdLst>
                <a:gd name="T0" fmla="*/ 13 w 35"/>
                <a:gd name="T1" fmla="*/ 40 h 40"/>
                <a:gd name="T2" fmla="*/ 13 w 35"/>
                <a:gd name="T3" fmla="*/ 7 h 40"/>
                <a:gd name="T4" fmla="*/ 0 w 35"/>
                <a:gd name="T5" fmla="*/ 7 h 40"/>
                <a:gd name="T6" fmla="*/ 0 w 35"/>
                <a:gd name="T7" fmla="*/ 0 h 40"/>
                <a:gd name="T8" fmla="*/ 35 w 35"/>
                <a:gd name="T9" fmla="*/ 0 h 40"/>
                <a:gd name="T10" fmla="*/ 35 w 35"/>
                <a:gd name="T11" fmla="*/ 7 h 40"/>
                <a:gd name="T12" fmla="*/ 21 w 35"/>
                <a:gd name="T13" fmla="*/ 7 h 40"/>
                <a:gd name="T14" fmla="*/ 21 w 35"/>
                <a:gd name="T15" fmla="*/ 40 h 40"/>
                <a:gd name="T16" fmla="*/ 13 w 35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40">
                  <a:moveTo>
                    <a:pt x="13" y="40"/>
                  </a:moveTo>
                  <a:lnTo>
                    <a:pt x="13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7"/>
                  </a:lnTo>
                  <a:lnTo>
                    <a:pt x="21" y="7"/>
                  </a:lnTo>
                  <a:lnTo>
                    <a:pt x="21" y="40"/>
                  </a:lnTo>
                  <a:lnTo>
                    <a:pt x="13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7" name="Freeform 3226">
              <a:extLst>
                <a:ext uri="{FF2B5EF4-FFF2-40B4-BE49-F238E27FC236}">
                  <a16:creationId xmlns:a16="http://schemas.microsoft.com/office/drawing/2014/main" id="{216E6F0D-FCA0-520C-FBF3-77D08B9DF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776" y="5037138"/>
              <a:ext cx="46038" cy="63500"/>
            </a:xfrm>
            <a:custGeom>
              <a:avLst/>
              <a:gdLst>
                <a:gd name="T0" fmla="*/ 0 w 29"/>
                <a:gd name="T1" fmla="*/ 40 h 40"/>
                <a:gd name="T2" fmla="*/ 0 w 29"/>
                <a:gd name="T3" fmla="*/ 0 h 40"/>
                <a:gd name="T4" fmla="*/ 29 w 29"/>
                <a:gd name="T5" fmla="*/ 0 h 40"/>
                <a:gd name="T6" fmla="*/ 29 w 29"/>
                <a:gd name="T7" fmla="*/ 7 h 40"/>
                <a:gd name="T8" fmla="*/ 9 w 29"/>
                <a:gd name="T9" fmla="*/ 7 h 40"/>
                <a:gd name="T10" fmla="*/ 9 w 29"/>
                <a:gd name="T11" fmla="*/ 16 h 40"/>
                <a:gd name="T12" fmla="*/ 27 w 29"/>
                <a:gd name="T13" fmla="*/ 16 h 40"/>
                <a:gd name="T14" fmla="*/ 27 w 29"/>
                <a:gd name="T15" fmla="*/ 23 h 40"/>
                <a:gd name="T16" fmla="*/ 9 w 29"/>
                <a:gd name="T17" fmla="*/ 23 h 40"/>
                <a:gd name="T18" fmla="*/ 9 w 29"/>
                <a:gd name="T19" fmla="*/ 33 h 40"/>
                <a:gd name="T20" fmla="*/ 29 w 29"/>
                <a:gd name="T21" fmla="*/ 33 h 40"/>
                <a:gd name="T22" fmla="*/ 29 w 29"/>
                <a:gd name="T23" fmla="*/ 40 h 40"/>
                <a:gd name="T24" fmla="*/ 0 w 29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9" y="7"/>
                  </a:lnTo>
                  <a:lnTo>
                    <a:pt x="9" y="16"/>
                  </a:lnTo>
                  <a:lnTo>
                    <a:pt x="27" y="16"/>
                  </a:lnTo>
                  <a:lnTo>
                    <a:pt x="27" y="23"/>
                  </a:lnTo>
                  <a:lnTo>
                    <a:pt x="9" y="23"/>
                  </a:lnTo>
                  <a:lnTo>
                    <a:pt x="9" y="33"/>
                  </a:lnTo>
                  <a:lnTo>
                    <a:pt x="29" y="33"/>
                  </a:lnTo>
                  <a:lnTo>
                    <a:pt x="29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9" name="Freeform 3227">
              <a:extLst>
                <a:ext uri="{FF2B5EF4-FFF2-40B4-BE49-F238E27FC236}">
                  <a16:creationId xmlns:a16="http://schemas.microsoft.com/office/drawing/2014/main" id="{478453FF-CA40-E72A-C7D6-069457D18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163" y="5037138"/>
              <a:ext cx="58738" cy="65088"/>
            </a:xfrm>
            <a:custGeom>
              <a:avLst/>
              <a:gdLst>
                <a:gd name="T0" fmla="*/ 3 w 43"/>
                <a:gd name="T1" fmla="*/ 48 h 48"/>
                <a:gd name="T2" fmla="*/ 2 w 43"/>
                <a:gd name="T3" fmla="*/ 48 h 48"/>
                <a:gd name="T4" fmla="*/ 0 w 43"/>
                <a:gd name="T5" fmla="*/ 48 h 48"/>
                <a:gd name="T6" fmla="*/ 0 w 43"/>
                <a:gd name="T7" fmla="*/ 39 h 48"/>
                <a:gd name="T8" fmla="*/ 1 w 43"/>
                <a:gd name="T9" fmla="*/ 39 h 48"/>
                <a:gd name="T10" fmla="*/ 1 w 43"/>
                <a:gd name="T11" fmla="*/ 39 h 48"/>
                <a:gd name="T12" fmla="*/ 4 w 43"/>
                <a:gd name="T13" fmla="*/ 38 h 48"/>
                <a:gd name="T14" fmla="*/ 6 w 43"/>
                <a:gd name="T15" fmla="*/ 35 h 48"/>
                <a:gd name="T16" fmla="*/ 8 w 43"/>
                <a:gd name="T17" fmla="*/ 27 h 48"/>
                <a:gd name="T18" fmla="*/ 8 w 43"/>
                <a:gd name="T19" fmla="*/ 13 h 48"/>
                <a:gd name="T20" fmla="*/ 8 w 43"/>
                <a:gd name="T21" fmla="*/ 0 h 48"/>
                <a:gd name="T22" fmla="*/ 43 w 43"/>
                <a:gd name="T23" fmla="*/ 0 h 48"/>
                <a:gd name="T24" fmla="*/ 43 w 43"/>
                <a:gd name="T25" fmla="*/ 47 h 48"/>
                <a:gd name="T26" fmla="*/ 32 w 43"/>
                <a:gd name="T27" fmla="*/ 47 h 48"/>
                <a:gd name="T28" fmla="*/ 32 w 43"/>
                <a:gd name="T29" fmla="*/ 8 h 48"/>
                <a:gd name="T30" fmla="*/ 18 w 43"/>
                <a:gd name="T31" fmla="*/ 8 h 48"/>
                <a:gd name="T32" fmla="*/ 18 w 43"/>
                <a:gd name="T33" fmla="*/ 15 h 48"/>
                <a:gd name="T34" fmla="*/ 17 w 43"/>
                <a:gd name="T35" fmla="*/ 32 h 48"/>
                <a:gd name="T36" fmla="*/ 14 w 43"/>
                <a:gd name="T37" fmla="*/ 42 h 48"/>
                <a:gd name="T38" fmla="*/ 9 w 43"/>
                <a:gd name="T39" fmla="*/ 47 h 48"/>
                <a:gd name="T40" fmla="*/ 3 w 43"/>
                <a:gd name="T4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48">
                  <a:moveTo>
                    <a:pt x="3" y="48"/>
                  </a:moveTo>
                  <a:cubicBezTo>
                    <a:pt x="3" y="48"/>
                    <a:pt x="2" y="48"/>
                    <a:pt x="2" y="48"/>
                  </a:cubicBezTo>
                  <a:cubicBezTo>
                    <a:pt x="1" y="48"/>
                    <a:pt x="1" y="48"/>
                    <a:pt x="0" y="4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3" y="39"/>
                    <a:pt x="4" y="39"/>
                    <a:pt x="4" y="38"/>
                  </a:cubicBezTo>
                  <a:cubicBezTo>
                    <a:pt x="5" y="38"/>
                    <a:pt x="6" y="36"/>
                    <a:pt x="6" y="35"/>
                  </a:cubicBezTo>
                  <a:cubicBezTo>
                    <a:pt x="7" y="33"/>
                    <a:pt x="7" y="30"/>
                    <a:pt x="8" y="27"/>
                  </a:cubicBezTo>
                  <a:cubicBezTo>
                    <a:pt x="8" y="24"/>
                    <a:pt x="8" y="19"/>
                    <a:pt x="8" y="1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22"/>
                    <a:pt x="17" y="28"/>
                    <a:pt x="17" y="32"/>
                  </a:cubicBezTo>
                  <a:cubicBezTo>
                    <a:pt x="16" y="37"/>
                    <a:pt x="15" y="40"/>
                    <a:pt x="14" y="42"/>
                  </a:cubicBezTo>
                  <a:cubicBezTo>
                    <a:pt x="13" y="45"/>
                    <a:pt x="11" y="46"/>
                    <a:pt x="9" y="47"/>
                  </a:cubicBezTo>
                  <a:cubicBezTo>
                    <a:pt x="8" y="48"/>
                    <a:pt x="5" y="48"/>
                    <a:pt x="3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1" name="Freeform 3228">
              <a:extLst>
                <a:ext uri="{FF2B5EF4-FFF2-40B4-BE49-F238E27FC236}">
                  <a16:creationId xmlns:a16="http://schemas.microsoft.com/office/drawing/2014/main" id="{875AE4EF-C3E1-C4BC-D3FB-735C5DF89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188" y="5037138"/>
              <a:ext cx="46038" cy="63500"/>
            </a:xfrm>
            <a:custGeom>
              <a:avLst/>
              <a:gdLst>
                <a:gd name="T0" fmla="*/ 0 w 29"/>
                <a:gd name="T1" fmla="*/ 40 h 40"/>
                <a:gd name="T2" fmla="*/ 0 w 29"/>
                <a:gd name="T3" fmla="*/ 0 h 40"/>
                <a:gd name="T4" fmla="*/ 29 w 29"/>
                <a:gd name="T5" fmla="*/ 0 h 40"/>
                <a:gd name="T6" fmla="*/ 29 w 29"/>
                <a:gd name="T7" fmla="*/ 7 h 40"/>
                <a:gd name="T8" fmla="*/ 9 w 29"/>
                <a:gd name="T9" fmla="*/ 7 h 40"/>
                <a:gd name="T10" fmla="*/ 9 w 29"/>
                <a:gd name="T11" fmla="*/ 16 h 40"/>
                <a:gd name="T12" fmla="*/ 27 w 29"/>
                <a:gd name="T13" fmla="*/ 16 h 40"/>
                <a:gd name="T14" fmla="*/ 27 w 29"/>
                <a:gd name="T15" fmla="*/ 23 h 40"/>
                <a:gd name="T16" fmla="*/ 9 w 29"/>
                <a:gd name="T17" fmla="*/ 23 h 40"/>
                <a:gd name="T18" fmla="*/ 9 w 29"/>
                <a:gd name="T19" fmla="*/ 33 h 40"/>
                <a:gd name="T20" fmla="*/ 29 w 29"/>
                <a:gd name="T21" fmla="*/ 33 h 40"/>
                <a:gd name="T22" fmla="*/ 29 w 29"/>
                <a:gd name="T23" fmla="*/ 40 h 40"/>
                <a:gd name="T24" fmla="*/ 0 w 29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9" y="7"/>
                  </a:lnTo>
                  <a:lnTo>
                    <a:pt x="9" y="16"/>
                  </a:lnTo>
                  <a:lnTo>
                    <a:pt x="27" y="16"/>
                  </a:lnTo>
                  <a:lnTo>
                    <a:pt x="27" y="23"/>
                  </a:lnTo>
                  <a:lnTo>
                    <a:pt x="9" y="23"/>
                  </a:lnTo>
                  <a:lnTo>
                    <a:pt x="9" y="33"/>
                  </a:lnTo>
                  <a:lnTo>
                    <a:pt x="29" y="33"/>
                  </a:lnTo>
                  <a:lnTo>
                    <a:pt x="29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2" name="Freeform 3229">
              <a:extLst>
                <a:ext uri="{FF2B5EF4-FFF2-40B4-BE49-F238E27FC236}">
                  <a16:creationId xmlns:a16="http://schemas.microsoft.com/office/drawing/2014/main" id="{4AD7423A-518A-ADFD-6EC9-A5BD821B4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338" y="5037138"/>
              <a:ext cx="66675" cy="63500"/>
            </a:xfrm>
            <a:custGeom>
              <a:avLst/>
              <a:gdLst>
                <a:gd name="T0" fmla="*/ 0 w 42"/>
                <a:gd name="T1" fmla="*/ 40 h 40"/>
                <a:gd name="T2" fmla="*/ 0 w 42"/>
                <a:gd name="T3" fmla="*/ 0 h 40"/>
                <a:gd name="T4" fmla="*/ 10 w 42"/>
                <a:gd name="T5" fmla="*/ 0 h 40"/>
                <a:gd name="T6" fmla="*/ 22 w 42"/>
                <a:gd name="T7" fmla="*/ 22 h 40"/>
                <a:gd name="T8" fmla="*/ 34 w 42"/>
                <a:gd name="T9" fmla="*/ 0 h 40"/>
                <a:gd name="T10" fmla="*/ 42 w 42"/>
                <a:gd name="T11" fmla="*/ 0 h 40"/>
                <a:gd name="T12" fmla="*/ 42 w 42"/>
                <a:gd name="T13" fmla="*/ 40 h 40"/>
                <a:gd name="T14" fmla="*/ 34 w 42"/>
                <a:gd name="T15" fmla="*/ 40 h 40"/>
                <a:gd name="T16" fmla="*/ 34 w 42"/>
                <a:gd name="T17" fmla="*/ 15 h 40"/>
                <a:gd name="T18" fmla="*/ 24 w 42"/>
                <a:gd name="T19" fmla="*/ 33 h 40"/>
                <a:gd name="T20" fmla="*/ 19 w 42"/>
                <a:gd name="T21" fmla="*/ 33 h 40"/>
                <a:gd name="T22" fmla="*/ 9 w 42"/>
                <a:gd name="T23" fmla="*/ 15 h 40"/>
                <a:gd name="T24" fmla="*/ 9 w 42"/>
                <a:gd name="T25" fmla="*/ 40 h 40"/>
                <a:gd name="T26" fmla="*/ 0 w 42"/>
                <a:gd name="T2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40">
                  <a:moveTo>
                    <a:pt x="0" y="4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2" y="22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2" y="40"/>
                  </a:lnTo>
                  <a:lnTo>
                    <a:pt x="34" y="40"/>
                  </a:lnTo>
                  <a:lnTo>
                    <a:pt x="34" y="15"/>
                  </a:lnTo>
                  <a:lnTo>
                    <a:pt x="24" y="33"/>
                  </a:lnTo>
                  <a:lnTo>
                    <a:pt x="19" y="33"/>
                  </a:lnTo>
                  <a:lnTo>
                    <a:pt x="9" y="15"/>
                  </a:lnTo>
                  <a:lnTo>
                    <a:pt x="9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3" name="Freeform 3230">
              <a:extLst>
                <a:ext uri="{FF2B5EF4-FFF2-40B4-BE49-F238E27FC236}">
                  <a16:creationId xmlns:a16="http://schemas.microsoft.com/office/drawing/2014/main" id="{79F47695-F136-A55C-1905-21F4CD0839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288" y="5284788"/>
              <a:ext cx="263525" cy="323850"/>
            </a:xfrm>
            <a:custGeom>
              <a:avLst/>
              <a:gdLst>
                <a:gd name="T0" fmla="*/ 172 w 195"/>
                <a:gd name="T1" fmla="*/ 10 h 238"/>
                <a:gd name="T2" fmla="*/ 80 w 195"/>
                <a:gd name="T3" fmla="*/ 10 h 238"/>
                <a:gd name="T4" fmla="*/ 64 w 195"/>
                <a:gd name="T5" fmla="*/ 17 h 238"/>
                <a:gd name="T6" fmla="*/ 62 w 195"/>
                <a:gd name="T7" fmla="*/ 19 h 238"/>
                <a:gd name="T8" fmla="*/ 50 w 195"/>
                <a:gd name="T9" fmla="*/ 7 h 238"/>
                <a:gd name="T10" fmla="*/ 44 w 195"/>
                <a:gd name="T11" fmla="*/ 7 h 238"/>
                <a:gd name="T12" fmla="*/ 40 w 195"/>
                <a:gd name="T13" fmla="*/ 11 h 238"/>
                <a:gd name="T14" fmla="*/ 31 w 195"/>
                <a:gd name="T15" fmla="*/ 1 h 238"/>
                <a:gd name="T16" fmla="*/ 24 w 195"/>
                <a:gd name="T17" fmla="*/ 1 h 238"/>
                <a:gd name="T18" fmla="*/ 1 w 195"/>
                <a:gd name="T19" fmla="*/ 25 h 238"/>
                <a:gd name="T20" fmla="*/ 0 w 195"/>
                <a:gd name="T21" fmla="*/ 28 h 238"/>
                <a:gd name="T22" fmla="*/ 1 w 195"/>
                <a:gd name="T23" fmla="*/ 31 h 238"/>
                <a:gd name="T24" fmla="*/ 10 w 195"/>
                <a:gd name="T25" fmla="*/ 40 h 238"/>
                <a:gd name="T26" fmla="*/ 6 w 195"/>
                <a:gd name="T27" fmla="*/ 44 h 238"/>
                <a:gd name="T28" fmla="*/ 6 w 195"/>
                <a:gd name="T29" fmla="*/ 51 h 238"/>
                <a:gd name="T30" fmla="*/ 18 w 195"/>
                <a:gd name="T31" fmla="*/ 63 h 238"/>
                <a:gd name="T32" fmla="*/ 16 w 195"/>
                <a:gd name="T33" fmla="*/ 65 h 238"/>
                <a:gd name="T34" fmla="*/ 10 w 195"/>
                <a:gd name="T35" fmla="*/ 81 h 238"/>
                <a:gd name="T36" fmla="*/ 10 w 195"/>
                <a:gd name="T37" fmla="*/ 215 h 238"/>
                <a:gd name="T38" fmla="*/ 33 w 195"/>
                <a:gd name="T39" fmla="*/ 238 h 238"/>
                <a:gd name="T40" fmla="*/ 172 w 195"/>
                <a:gd name="T41" fmla="*/ 238 h 238"/>
                <a:gd name="T42" fmla="*/ 195 w 195"/>
                <a:gd name="T43" fmla="*/ 215 h 238"/>
                <a:gd name="T44" fmla="*/ 195 w 195"/>
                <a:gd name="T45" fmla="*/ 33 h 238"/>
                <a:gd name="T46" fmla="*/ 172 w 195"/>
                <a:gd name="T47" fmla="*/ 10 h 238"/>
                <a:gd name="T48" fmla="*/ 68 w 195"/>
                <a:gd name="T49" fmla="*/ 57 h 238"/>
                <a:gd name="T50" fmla="*/ 68 w 195"/>
                <a:gd name="T51" fmla="*/ 55 h 238"/>
                <a:gd name="T52" fmla="*/ 86 w 195"/>
                <a:gd name="T53" fmla="*/ 37 h 238"/>
                <a:gd name="T54" fmla="*/ 87 w 195"/>
                <a:gd name="T55" fmla="*/ 37 h 238"/>
                <a:gd name="T56" fmla="*/ 167 w 195"/>
                <a:gd name="T57" fmla="*/ 37 h 238"/>
                <a:gd name="T58" fmla="*/ 168 w 195"/>
                <a:gd name="T59" fmla="*/ 38 h 238"/>
                <a:gd name="T60" fmla="*/ 168 w 195"/>
                <a:gd name="T61" fmla="*/ 56 h 238"/>
                <a:gd name="T62" fmla="*/ 167 w 195"/>
                <a:gd name="T63" fmla="*/ 58 h 238"/>
                <a:gd name="T64" fmla="*/ 69 w 195"/>
                <a:gd name="T65" fmla="*/ 58 h 238"/>
                <a:gd name="T66" fmla="*/ 68 w 195"/>
                <a:gd name="T67" fmla="*/ 57 h 238"/>
                <a:gd name="T68" fmla="*/ 27 w 195"/>
                <a:gd name="T69" fmla="*/ 11 h 238"/>
                <a:gd name="T70" fmla="*/ 33 w 195"/>
                <a:gd name="T71" fmla="*/ 17 h 238"/>
                <a:gd name="T72" fmla="*/ 17 w 195"/>
                <a:gd name="T73" fmla="*/ 34 h 238"/>
                <a:gd name="T74" fmla="*/ 11 w 195"/>
                <a:gd name="T75" fmla="*/ 28 h 238"/>
                <a:gd name="T76" fmla="*/ 27 w 195"/>
                <a:gd name="T77" fmla="*/ 11 h 238"/>
                <a:gd name="T78" fmla="*/ 16 w 195"/>
                <a:gd name="T79" fmla="*/ 47 h 238"/>
                <a:gd name="T80" fmla="*/ 47 w 195"/>
                <a:gd name="T81" fmla="*/ 16 h 238"/>
                <a:gd name="T82" fmla="*/ 56 w 195"/>
                <a:gd name="T83" fmla="*/ 25 h 238"/>
                <a:gd name="T84" fmla="*/ 25 w 195"/>
                <a:gd name="T85" fmla="*/ 56 h 238"/>
                <a:gd name="T86" fmla="*/ 16 w 195"/>
                <a:gd name="T87" fmla="*/ 4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5" h="238">
                  <a:moveTo>
                    <a:pt x="172" y="10"/>
                  </a:moveTo>
                  <a:cubicBezTo>
                    <a:pt x="80" y="10"/>
                    <a:pt x="80" y="10"/>
                    <a:pt x="80" y="10"/>
                  </a:cubicBezTo>
                  <a:cubicBezTo>
                    <a:pt x="74" y="10"/>
                    <a:pt x="68" y="13"/>
                    <a:pt x="64" y="17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8" y="5"/>
                    <a:pt x="46" y="5"/>
                    <a:pt x="44" y="7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9" y="0"/>
                    <a:pt x="26" y="0"/>
                    <a:pt x="24" y="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7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4" y="46"/>
                    <a:pt x="4" y="49"/>
                    <a:pt x="6" y="51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2" y="69"/>
                    <a:pt x="10" y="75"/>
                    <a:pt x="10" y="81"/>
                  </a:cubicBezTo>
                  <a:cubicBezTo>
                    <a:pt x="10" y="215"/>
                    <a:pt x="10" y="215"/>
                    <a:pt x="10" y="215"/>
                  </a:cubicBezTo>
                  <a:cubicBezTo>
                    <a:pt x="10" y="228"/>
                    <a:pt x="20" y="238"/>
                    <a:pt x="33" y="238"/>
                  </a:cubicBezTo>
                  <a:cubicBezTo>
                    <a:pt x="172" y="238"/>
                    <a:pt x="172" y="238"/>
                    <a:pt x="172" y="238"/>
                  </a:cubicBezTo>
                  <a:cubicBezTo>
                    <a:pt x="184" y="238"/>
                    <a:pt x="195" y="228"/>
                    <a:pt x="195" y="215"/>
                  </a:cubicBezTo>
                  <a:cubicBezTo>
                    <a:pt x="195" y="33"/>
                    <a:pt x="195" y="33"/>
                    <a:pt x="195" y="33"/>
                  </a:cubicBezTo>
                  <a:cubicBezTo>
                    <a:pt x="195" y="20"/>
                    <a:pt x="184" y="10"/>
                    <a:pt x="172" y="10"/>
                  </a:cubicBezTo>
                  <a:close/>
                  <a:moveTo>
                    <a:pt x="68" y="57"/>
                  </a:moveTo>
                  <a:cubicBezTo>
                    <a:pt x="68" y="57"/>
                    <a:pt x="67" y="56"/>
                    <a:pt x="68" y="55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86" y="37"/>
                    <a:pt x="87" y="37"/>
                    <a:pt x="87" y="37"/>
                  </a:cubicBezTo>
                  <a:cubicBezTo>
                    <a:pt x="167" y="37"/>
                    <a:pt x="167" y="37"/>
                    <a:pt x="167" y="37"/>
                  </a:cubicBezTo>
                  <a:cubicBezTo>
                    <a:pt x="167" y="37"/>
                    <a:pt x="168" y="38"/>
                    <a:pt x="168" y="38"/>
                  </a:cubicBezTo>
                  <a:cubicBezTo>
                    <a:pt x="168" y="56"/>
                    <a:pt x="168" y="56"/>
                    <a:pt x="168" y="56"/>
                  </a:cubicBezTo>
                  <a:cubicBezTo>
                    <a:pt x="168" y="57"/>
                    <a:pt x="167" y="58"/>
                    <a:pt x="167" y="58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8" y="58"/>
                    <a:pt x="68" y="57"/>
                    <a:pt x="68" y="57"/>
                  </a:cubicBezTo>
                  <a:close/>
                  <a:moveTo>
                    <a:pt x="27" y="11"/>
                  </a:moveTo>
                  <a:cubicBezTo>
                    <a:pt x="33" y="17"/>
                    <a:pt x="33" y="17"/>
                    <a:pt x="33" y="17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1" y="28"/>
                    <a:pt x="11" y="28"/>
                    <a:pt x="11" y="28"/>
                  </a:cubicBezTo>
                  <a:lnTo>
                    <a:pt x="27" y="11"/>
                  </a:lnTo>
                  <a:close/>
                  <a:moveTo>
                    <a:pt x="16" y="47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25" y="56"/>
                    <a:pt x="25" y="56"/>
                    <a:pt x="25" y="56"/>
                  </a:cubicBezTo>
                  <a:lnTo>
                    <a:pt x="16" y="47"/>
                  </a:lnTo>
                  <a:close/>
                </a:path>
              </a:pathLst>
            </a:custGeom>
            <a:solidFill>
              <a:srgbClr val="FFC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4" name="Freeform 3231">
              <a:extLst>
                <a:ext uri="{FF2B5EF4-FFF2-40B4-BE49-F238E27FC236}">
                  <a16:creationId xmlns:a16="http://schemas.microsoft.com/office/drawing/2014/main" id="{0C9D75FC-17DF-3AED-8C7E-EECE15B5A5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013" y="5381625"/>
              <a:ext cx="36513" cy="41275"/>
            </a:xfrm>
            <a:custGeom>
              <a:avLst/>
              <a:gdLst>
                <a:gd name="T0" fmla="*/ 0 w 26"/>
                <a:gd name="T1" fmla="*/ 30 h 30"/>
                <a:gd name="T2" fmla="*/ 0 w 26"/>
                <a:gd name="T3" fmla="*/ 20 h 30"/>
                <a:gd name="T4" fmla="*/ 3 w 26"/>
                <a:gd name="T5" fmla="*/ 20 h 30"/>
                <a:gd name="T6" fmla="*/ 4 w 26"/>
                <a:gd name="T7" fmla="*/ 17 h 30"/>
                <a:gd name="T8" fmla="*/ 4 w 26"/>
                <a:gd name="T9" fmla="*/ 14 h 30"/>
                <a:gd name="T10" fmla="*/ 5 w 26"/>
                <a:gd name="T11" fmla="*/ 10 h 30"/>
                <a:gd name="T12" fmla="*/ 5 w 26"/>
                <a:gd name="T13" fmla="*/ 6 h 30"/>
                <a:gd name="T14" fmla="*/ 5 w 26"/>
                <a:gd name="T15" fmla="*/ 0 h 30"/>
                <a:gd name="T16" fmla="*/ 23 w 26"/>
                <a:gd name="T17" fmla="*/ 0 h 30"/>
                <a:gd name="T18" fmla="*/ 23 w 26"/>
                <a:gd name="T19" fmla="*/ 20 h 30"/>
                <a:gd name="T20" fmla="*/ 26 w 26"/>
                <a:gd name="T21" fmla="*/ 20 h 30"/>
                <a:gd name="T22" fmla="*/ 26 w 26"/>
                <a:gd name="T23" fmla="*/ 30 h 30"/>
                <a:gd name="T24" fmla="*/ 20 w 26"/>
                <a:gd name="T25" fmla="*/ 30 h 30"/>
                <a:gd name="T26" fmla="*/ 20 w 26"/>
                <a:gd name="T27" fmla="*/ 26 h 30"/>
                <a:gd name="T28" fmla="*/ 6 w 26"/>
                <a:gd name="T29" fmla="*/ 26 h 30"/>
                <a:gd name="T30" fmla="*/ 6 w 26"/>
                <a:gd name="T31" fmla="*/ 30 h 30"/>
                <a:gd name="T32" fmla="*/ 0 w 26"/>
                <a:gd name="T33" fmla="*/ 30 h 30"/>
                <a:gd name="T34" fmla="*/ 9 w 26"/>
                <a:gd name="T35" fmla="*/ 20 h 30"/>
                <a:gd name="T36" fmla="*/ 17 w 26"/>
                <a:gd name="T37" fmla="*/ 20 h 30"/>
                <a:gd name="T38" fmla="*/ 17 w 26"/>
                <a:gd name="T39" fmla="*/ 6 h 30"/>
                <a:gd name="T40" fmla="*/ 11 w 26"/>
                <a:gd name="T41" fmla="*/ 6 h 30"/>
                <a:gd name="T42" fmla="*/ 11 w 26"/>
                <a:gd name="T43" fmla="*/ 7 h 30"/>
                <a:gd name="T44" fmla="*/ 11 w 26"/>
                <a:gd name="T45" fmla="*/ 15 h 30"/>
                <a:gd name="T46" fmla="*/ 9 w 26"/>
                <a:gd name="T4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30">
                  <a:moveTo>
                    <a:pt x="0" y="3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4" y="18"/>
                    <a:pt x="4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5" y="13"/>
                    <a:pt x="5" y="11"/>
                    <a:pt x="5" y="10"/>
                  </a:cubicBezTo>
                  <a:cubicBezTo>
                    <a:pt x="5" y="9"/>
                    <a:pt x="5" y="8"/>
                    <a:pt x="5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6" y="30"/>
                    <a:pt x="6" y="30"/>
                  </a:cubicBezTo>
                  <a:lnTo>
                    <a:pt x="0" y="30"/>
                  </a:lnTo>
                  <a:close/>
                  <a:moveTo>
                    <a:pt x="9" y="20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10"/>
                    <a:pt x="11" y="13"/>
                    <a:pt x="11" y="15"/>
                  </a:cubicBezTo>
                  <a:cubicBezTo>
                    <a:pt x="10" y="17"/>
                    <a:pt x="10" y="19"/>
                    <a:pt x="9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6" name="Freeform 3232">
              <a:extLst>
                <a:ext uri="{FF2B5EF4-FFF2-40B4-BE49-F238E27FC236}">
                  <a16:creationId xmlns:a16="http://schemas.microsoft.com/office/drawing/2014/main" id="{D9E297F5-834A-F5D6-82D6-737892C1CE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113" y="5381625"/>
              <a:ext cx="34925" cy="34925"/>
            </a:xfrm>
            <a:custGeom>
              <a:avLst/>
              <a:gdLst>
                <a:gd name="T0" fmla="*/ 13 w 25"/>
                <a:gd name="T1" fmla="*/ 26 h 26"/>
                <a:gd name="T2" fmla="*/ 8 w 25"/>
                <a:gd name="T3" fmla="*/ 25 h 26"/>
                <a:gd name="T4" fmla="*/ 4 w 25"/>
                <a:gd name="T5" fmla="*/ 23 h 26"/>
                <a:gd name="T6" fmla="*/ 1 w 25"/>
                <a:gd name="T7" fmla="*/ 19 h 26"/>
                <a:gd name="T8" fmla="*/ 0 w 25"/>
                <a:gd name="T9" fmla="*/ 13 h 26"/>
                <a:gd name="T10" fmla="*/ 0 w 25"/>
                <a:gd name="T11" fmla="*/ 12 h 26"/>
                <a:gd name="T12" fmla="*/ 1 w 25"/>
                <a:gd name="T13" fmla="*/ 7 h 26"/>
                <a:gd name="T14" fmla="*/ 4 w 25"/>
                <a:gd name="T15" fmla="*/ 3 h 26"/>
                <a:gd name="T16" fmla="*/ 8 w 25"/>
                <a:gd name="T17" fmla="*/ 0 h 26"/>
                <a:gd name="T18" fmla="*/ 13 w 25"/>
                <a:gd name="T19" fmla="*/ 0 h 26"/>
                <a:gd name="T20" fmla="*/ 17 w 25"/>
                <a:gd name="T21" fmla="*/ 0 h 26"/>
                <a:gd name="T22" fmla="*/ 21 w 25"/>
                <a:gd name="T23" fmla="*/ 3 h 26"/>
                <a:gd name="T24" fmla="*/ 24 w 25"/>
                <a:gd name="T25" fmla="*/ 7 h 26"/>
                <a:gd name="T26" fmla="*/ 25 w 25"/>
                <a:gd name="T27" fmla="*/ 12 h 26"/>
                <a:gd name="T28" fmla="*/ 25 w 25"/>
                <a:gd name="T29" fmla="*/ 13 h 26"/>
                <a:gd name="T30" fmla="*/ 24 w 25"/>
                <a:gd name="T31" fmla="*/ 19 h 26"/>
                <a:gd name="T32" fmla="*/ 21 w 25"/>
                <a:gd name="T33" fmla="*/ 23 h 26"/>
                <a:gd name="T34" fmla="*/ 17 w 25"/>
                <a:gd name="T35" fmla="*/ 25 h 26"/>
                <a:gd name="T36" fmla="*/ 13 w 25"/>
                <a:gd name="T37" fmla="*/ 26 h 26"/>
                <a:gd name="T38" fmla="*/ 13 w 25"/>
                <a:gd name="T39" fmla="*/ 21 h 26"/>
                <a:gd name="T40" fmla="*/ 15 w 25"/>
                <a:gd name="T41" fmla="*/ 20 h 26"/>
                <a:gd name="T42" fmla="*/ 17 w 25"/>
                <a:gd name="T43" fmla="*/ 19 h 26"/>
                <a:gd name="T44" fmla="*/ 18 w 25"/>
                <a:gd name="T45" fmla="*/ 17 h 26"/>
                <a:gd name="T46" fmla="*/ 18 w 25"/>
                <a:gd name="T47" fmla="*/ 13 h 26"/>
                <a:gd name="T48" fmla="*/ 18 w 25"/>
                <a:gd name="T49" fmla="*/ 12 h 26"/>
                <a:gd name="T50" fmla="*/ 18 w 25"/>
                <a:gd name="T51" fmla="*/ 9 h 26"/>
                <a:gd name="T52" fmla="*/ 17 w 25"/>
                <a:gd name="T53" fmla="*/ 7 h 26"/>
                <a:gd name="T54" fmla="*/ 15 w 25"/>
                <a:gd name="T55" fmla="*/ 5 h 26"/>
                <a:gd name="T56" fmla="*/ 13 w 25"/>
                <a:gd name="T57" fmla="*/ 5 h 26"/>
                <a:gd name="T58" fmla="*/ 11 w 25"/>
                <a:gd name="T59" fmla="*/ 5 h 26"/>
                <a:gd name="T60" fmla="*/ 9 w 25"/>
                <a:gd name="T61" fmla="*/ 7 h 26"/>
                <a:gd name="T62" fmla="*/ 8 w 25"/>
                <a:gd name="T63" fmla="*/ 9 h 26"/>
                <a:gd name="T64" fmla="*/ 7 w 25"/>
                <a:gd name="T65" fmla="*/ 12 h 26"/>
                <a:gd name="T66" fmla="*/ 7 w 25"/>
                <a:gd name="T67" fmla="*/ 13 h 26"/>
                <a:gd name="T68" fmla="*/ 8 w 25"/>
                <a:gd name="T69" fmla="*/ 17 h 26"/>
                <a:gd name="T70" fmla="*/ 9 w 25"/>
                <a:gd name="T71" fmla="*/ 19 h 26"/>
                <a:gd name="T72" fmla="*/ 11 w 25"/>
                <a:gd name="T73" fmla="*/ 20 h 26"/>
                <a:gd name="T74" fmla="*/ 13 w 25"/>
                <a:gd name="T75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" h="26">
                  <a:moveTo>
                    <a:pt x="13" y="26"/>
                  </a:moveTo>
                  <a:cubicBezTo>
                    <a:pt x="11" y="26"/>
                    <a:pt x="9" y="26"/>
                    <a:pt x="8" y="25"/>
                  </a:cubicBezTo>
                  <a:cubicBezTo>
                    <a:pt x="6" y="25"/>
                    <a:pt x="5" y="24"/>
                    <a:pt x="4" y="23"/>
                  </a:cubicBezTo>
                  <a:cubicBezTo>
                    <a:pt x="3" y="22"/>
                    <a:pt x="2" y="21"/>
                    <a:pt x="1" y="19"/>
                  </a:cubicBezTo>
                  <a:cubicBezTo>
                    <a:pt x="1" y="17"/>
                    <a:pt x="0" y="15"/>
                    <a:pt x="0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1" y="8"/>
                    <a:pt x="1" y="7"/>
                  </a:cubicBezTo>
                  <a:cubicBezTo>
                    <a:pt x="2" y="5"/>
                    <a:pt x="3" y="4"/>
                    <a:pt x="4" y="3"/>
                  </a:cubicBezTo>
                  <a:cubicBezTo>
                    <a:pt x="5" y="2"/>
                    <a:pt x="6" y="1"/>
                    <a:pt x="8" y="0"/>
                  </a:cubicBezTo>
                  <a:cubicBezTo>
                    <a:pt x="9" y="0"/>
                    <a:pt x="11" y="0"/>
                    <a:pt x="13" y="0"/>
                  </a:cubicBezTo>
                  <a:cubicBezTo>
                    <a:pt x="14" y="0"/>
                    <a:pt x="16" y="0"/>
                    <a:pt x="17" y="0"/>
                  </a:cubicBezTo>
                  <a:cubicBezTo>
                    <a:pt x="19" y="1"/>
                    <a:pt x="20" y="2"/>
                    <a:pt x="21" y="3"/>
                  </a:cubicBezTo>
                  <a:cubicBezTo>
                    <a:pt x="23" y="4"/>
                    <a:pt x="23" y="5"/>
                    <a:pt x="24" y="7"/>
                  </a:cubicBezTo>
                  <a:cubicBezTo>
                    <a:pt x="25" y="8"/>
                    <a:pt x="25" y="10"/>
                    <a:pt x="25" y="12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7"/>
                    <a:pt x="24" y="19"/>
                  </a:cubicBezTo>
                  <a:cubicBezTo>
                    <a:pt x="23" y="21"/>
                    <a:pt x="23" y="22"/>
                    <a:pt x="21" y="23"/>
                  </a:cubicBezTo>
                  <a:cubicBezTo>
                    <a:pt x="20" y="24"/>
                    <a:pt x="19" y="25"/>
                    <a:pt x="17" y="25"/>
                  </a:cubicBezTo>
                  <a:cubicBezTo>
                    <a:pt x="16" y="26"/>
                    <a:pt x="14" y="26"/>
                    <a:pt x="13" y="26"/>
                  </a:cubicBezTo>
                  <a:close/>
                  <a:moveTo>
                    <a:pt x="13" y="21"/>
                  </a:moveTo>
                  <a:cubicBezTo>
                    <a:pt x="13" y="21"/>
                    <a:pt x="14" y="21"/>
                    <a:pt x="15" y="20"/>
                  </a:cubicBezTo>
                  <a:cubicBezTo>
                    <a:pt x="15" y="20"/>
                    <a:pt x="16" y="20"/>
                    <a:pt x="17" y="19"/>
                  </a:cubicBezTo>
                  <a:cubicBezTo>
                    <a:pt x="17" y="19"/>
                    <a:pt x="18" y="18"/>
                    <a:pt x="18" y="17"/>
                  </a:cubicBezTo>
                  <a:cubicBezTo>
                    <a:pt x="18" y="16"/>
                    <a:pt x="18" y="15"/>
                    <a:pt x="18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0"/>
                    <a:pt x="18" y="9"/>
                  </a:cubicBezTo>
                  <a:cubicBezTo>
                    <a:pt x="18" y="8"/>
                    <a:pt x="17" y="7"/>
                    <a:pt x="17" y="7"/>
                  </a:cubicBezTo>
                  <a:cubicBezTo>
                    <a:pt x="16" y="6"/>
                    <a:pt x="15" y="6"/>
                    <a:pt x="15" y="5"/>
                  </a:cubicBezTo>
                  <a:cubicBezTo>
                    <a:pt x="14" y="5"/>
                    <a:pt x="13" y="5"/>
                    <a:pt x="13" y="5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0" y="6"/>
                    <a:pt x="9" y="6"/>
                    <a:pt x="9" y="7"/>
                  </a:cubicBezTo>
                  <a:cubicBezTo>
                    <a:pt x="8" y="7"/>
                    <a:pt x="8" y="8"/>
                    <a:pt x="8" y="9"/>
                  </a:cubicBezTo>
                  <a:cubicBezTo>
                    <a:pt x="7" y="10"/>
                    <a:pt x="7" y="11"/>
                    <a:pt x="7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5"/>
                    <a:pt x="7" y="16"/>
                    <a:pt x="8" y="17"/>
                  </a:cubicBezTo>
                  <a:cubicBezTo>
                    <a:pt x="8" y="18"/>
                    <a:pt x="8" y="19"/>
                    <a:pt x="9" y="19"/>
                  </a:cubicBezTo>
                  <a:cubicBezTo>
                    <a:pt x="9" y="20"/>
                    <a:pt x="10" y="20"/>
                    <a:pt x="11" y="20"/>
                  </a:cubicBezTo>
                  <a:cubicBezTo>
                    <a:pt x="11" y="21"/>
                    <a:pt x="12" y="21"/>
                    <a:pt x="13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7" name="Freeform 3233">
              <a:extLst>
                <a:ext uri="{FF2B5EF4-FFF2-40B4-BE49-F238E27FC236}">
                  <a16:creationId xmlns:a16="http://schemas.microsoft.com/office/drawing/2014/main" id="{97B257CF-317E-EAC3-27FA-6E94D91E4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1" y="5441950"/>
              <a:ext cx="23813" cy="33338"/>
            </a:xfrm>
            <a:custGeom>
              <a:avLst/>
              <a:gdLst>
                <a:gd name="T0" fmla="*/ 0 w 15"/>
                <a:gd name="T1" fmla="*/ 21 h 21"/>
                <a:gd name="T2" fmla="*/ 0 w 15"/>
                <a:gd name="T3" fmla="*/ 17 h 21"/>
                <a:gd name="T4" fmla="*/ 5 w 15"/>
                <a:gd name="T5" fmla="*/ 17 h 21"/>
                <a:gd name="T6" fmla="*/ 5 w 15"/>
                <a:gd name="T7" fmla="*/ 5 h 21"/>
                <a:gd name="T8" fmla="*/ 0 w 15"/>
                <a:gd name="T9" fmla="*/ 8 h 21"/>
                <a:gd name="T10" fmla="*/ 0 w 15"/>
                <a:gd name="T11" fmla="*/ 3 h 21"/>
                <a:gd name="T12" fmla="*/ 5 w 15"/>
                <a:gd name="T13" fmla="*/ 0 h 21"/>
                <a:gd name="T14" fmla="*/ 11 w 15"/>
                <a:gd name="T15" fmla="*/ 0 h 21"/>
                <a:gd name="T16" fmla="*/ 11 w 15"/>
                <a:gd name="T17" fmla="*/ 17 h 21"/>
                <a:gd name="T18" fmla="*/ 15 w 15"/>
                <a:gd name="T19" fmla="*/ 17 h 21"/>
                <a:gd name="T20" fmla="*/ 15 w 15"/>
                <a:gd name="T21" fmla="*/ 21 h 21"/>
                <a:gd name="T22" fmla="*/ 0 w 15"/>
                <a:gd name="T2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21">
                  <a:moveTo>
                    <a:pt x="0" y="21"/>
                  </a:moveTo>
                  <a:lnTo>
                    <a:pt x="0" y="17"/>
                  </a:lnTo>
                  <a:lnTo>
                    <a:pt x="5" y="17"/>
                  </a:lnTo>
                  <a:lnTo>
                    <a:pt x="5" y="5"/>
                  </a:lnTo>
                  <a:lnTo>
                    <a:pt x="0" y="8"/>
                  </a:lnTo>
                  <a:lnTo>
                    <a:pt x="0" y="3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17"/>
                  </a:lnTo>
                  <a:lnTo>
                    <a:pt x="15" y="17"/>
                  </a:lnTo>
                  <a:lnTo>
                    <a:pt x="15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8" name="Freeform 3234">
              <a:extLst>
                <a:ext uri="{FF2B5EF4-FFF2-40B4-BE49-F238E27FC236}">
                  <a16:creationId xmlns:a16="http://schemas.microsoft.com/office/drawing/2014/main" id="{23D860FE-B39B-FADE-F8BF-2F4684D9E0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6588" y="5440363"/>
              <a:ext cx="26988" cy="36513"/>
            </a:xfrm>
            <a:custGeom>
              <a:avLst/>
              <a:gdLst>
                <a:gd name="T0" fmla="*/ 10 w 20"/>
                <a:gd name="T1" fmla="*/ 27 h 27"/>
                <a:gd name="T2" fmla="*/ 6 w 20"/>
                <a:gd name="T3" fmla="*/ 26 h 27"/>
                <a:gd name="T4" fmla="*/ 3 w 20"/>
                <a:gd name="T5" fmla="*/ 24 h 27"/>
                <a:gd name="T6" fmla="*/ 1 w 20"/>
                <a:gd name="T7" fmla="*/ 20 h 27"/>
                <a:gd name="T8" fmla="*/ 0 w 20"/>
                <a:gd name="T9" fmla="*/ 14 h 27"/>
                <a:gd name="T10" fmla="*/ 0 w 20"/>
                <a:gd name="T11" fmla="*/ 13 h 27"/>
                <a:gd name="T12" fmla="*/ 1 w 20"/>
                <a:gd name="T13" fmla="*/ 7 h 27"/>
                <a:gd name="T14" fmla="*/ 3 w 20"/>
                <a:gd name="T15" fmla="*/ 3 h 27"/>
                <a:gd name="T16" fmla="*/ 6 w 20"/>
                <a:gd name="T17" fmla="*/ 1 h 27"/>
                <a:gd name="T18" fmla="*/ 10 w 20"/>
                <a:gd name="T19" fmla="*/ 0 h 27"/>
                <a:gd name="T20" fmla="*/ 14 w 20"/>
                <a:gd name="T21" fmla="*/ 1 h 27"/>
                <a:gd name="T22" fmla="*/ 18 w 20"/>
                <a:gd name="T23" fmla="*/ 3 h 27"/>
                <a:gd name="T24" fmla="*/ 20 w 20"/>
                <a:gd name="T25" fmla="*/ 7 h 27"/>
                <a:gd name="T26" fmla="*/ 20 w 20"/>
                <a:gd name="T27" fmla="*/ 13 h 27"/>
                <a:gd name="T28" fmla="*/ 20 w 20"/>
                <a:gd name="T29" fmla="*/ 14 h 27"/>
                <a:gd name="T30" fmla="*/ 20 w 20"/>
                <a:gd name="T31" fmla="*/ 20 h 27"/>
                <a:gd name="T32" fmla="*/ 18 w 20"/>
                <a:gd name="T33" fmla="*/ 24 h 27"/>
                <a:gd name="T34" fmla="*/ 14 w 20"/>
                <a:gd name="T35" fmla="*/ 26 h 27"/>
                <a:gd name="T36" fmla="*/ 10 w 20"/>
                <a:gd name="T37" fmla="*/ 27 h 27"/>
                <a:gd name="T38" fmla="*/ 10 w 20"/>
                <a:gd name="T39" fmla="*/ 21 h 27"/>
                <a:gd name="T40" fmla="*/ 12 w 20"/>
                <a:gd name="T41" fmla="*/ 21 h 27"/>
                <a:gd name="T42" fmla="*/ 13 w 20"/>
                <a:gd name="T43" fmla="*/ 20 h 27"/>
                <a:gd name="T44" fmla="*/ 14 w 20"/>
                <a:gd name="T45" fmla="*/ 17 h 27"/>
                <a:gd name="T46" fmla="*/ 14 w 20"/>
                <a:gd name="T47" fmla="*/ 14 h 27"/>
                <a:gd name="T48" fmla="*/ 14 w 20"/>
                <a:gd name="T49" fmla="*/ 13 h 27"/>
                <a:gd name="T50" fmla="*/ 14 w 20"/>
                <a:gd name="T51" fmla="*/ 9 h 27"/>
                <a:gd name="T52" fmla="*/ 13 w 20"/>
                <a:gd name="T53" fmla="*/ 7 h 27"/>
                <a:gd name="T54" fmla="*/ 12 w 20"/>
                <a:gd name="T55" fmla="*/ 6 h 27"/>
                <a:gd name="T56" fmla="*/ 10 w 20"/>
                <a:gd name="T57" fmla="*/ 6 h 27"/>
                <a:gd name="T58" fmla="*/ 9 w 20"/>
                <a:gd name="T59" fmla="*/ 6 h 27"/>
                <a:gd name="T60" fmla="*/ 8 w 20"/>
                <a:gd name="T61" fmla="*/ 7 h 27"/>
                <a:gd name="T62" fmla="*/ 7 w 20"/>
                <a:gd name="T63" fmla="*/ 9 h 27"/>
                <a:gd name="T64" fmla="*/ 7 w 20"/>
                <a:gd name="T65" fmla="*/ 13 h 27"/>
                <a:gd name="T66" fmla="*/ 7 w 20"/>
                <a:gd name="T67" fmla="*/ 14 h 27"/>
                <a:gd name="T68" fmla="*/ 7 w 20"/>
                <a:gd name="T69" fmla="*/ 17 h 27"/>
                <a:gd name="T70" fmla="*/ 8 w 20"/>
                <a:gd name="T71" fmla="*/ 20 h 27"/>
                <a:gd name="T72" fmla="*/ 9 w 20"/>
                <a:gd name="T73" fmla="*/ 21 h 27"/>
                <a:gd name="T74" fmla="*/ 10 w 20"/>
                <a:gd name="T75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" h="27">
                  <a:moveTo>
                    <a:pt x="10" y="27"/>
                  </a:moveTo>
                  <a:cubicBezTo>
                    <a:pt x="9" y="27"/>
                    <a:pt x="8" y="27"/>
                    <a:pt x="6" y="26"/>
                  </a:cubicBezTo>
                  <a:cubicBezTo>
                    <a:pt x="5" y="26"/>
                    <a:pt x="4" y="25"/>
                    <a:pt x="3" y="24"/>
                  </a:cubicBezTo>
                  <a:cubicBezTo>
                    <a:pt x="2" y="23"/>
                    <a:pt x="1" y="21"/>
                    <a:pt x="1" y="20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9"/>
                    <a:pt x="1" y="7"/>
                  </a:cubicBezTo>
                  <a:cubicBezTo>
                    <a:pt x="1" y="6"/>
                    <a:pt x="2" y="4"/>
                    <a:pt x="3" y="3"/>
                  </a:cubicBezTo>
                  <a:cubicBezTo>
                    <a:pt x="4" y="2"/>
                    <a:pt x="5" y="2"/>
                    <a:pt x="6" y="1"/>
                  </a:cubicBezTo>
                  <a:cubicBezTo>
                    <a:pt x="8" y="1"/>
                    <a:pt x="9" y="0"/>
                    <a:pt x="10" y="0"/>
                  </a:cubicBezTo>
                  <a:cubicBezTo>
                    <a:pt x="12" y="0"/>
                    <a:pt x="13" y="1"/>
                    <a:pt x="14" y="1"/>
                  </a:cubicBezTo>
                  <a:cubicBezTo>
                    <a:pt x="16" y="2"/>
                    <a:pt x="17" y="2"/>
                    <a:pt x="18" y="3"/>
                  </a:cubicBezTo>
                  <a:cubicBezTo>
                    <a:pt x="18" y="4"/>
                    <a:pt x="19" y="6"/>
                    <a:pt x="20" y="7"/>
                  </a:cubicBezTo>
                  <a:cubicBezTo>
                    <a:pt x="20" y="9"/>
                    <a:pt x="20" y="11"/>
                    <a:pt x="20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6"/>
                    <a:pt x="20" y="18"/>
                    <a:pt x="20" y="20"/>
                  </a:cubicBezTo>
                  <a:cubicBezTo>
                    <a:pt x="19" y="21"/>
                    <a:pt x="18" y="23"/>
                    <a:pt x="18" y="24"/>
                  </a:cubicBezTo>
                  <a:cubicBezTo>
                    <a:pt x="17" y="25"/>
                    <a:pt x="16" y="26"/>
                    <a:pt x="14" y="26"/>
                  </a:cubicBezTo>
                  <a:cubicBezTo>
                    <a:pt x="13" y="27"/>
                    <a:pt x="12" y="27"/>
                    <a:pt x="10" y="27"/>
                  </a:cubicBezTo>
                  <a:close/>
                  <a:moveTo>
                    <a:pt x="10" y="21"/>
                  </a:move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3" y="20"/>
                  </a:cubicBezTo>
                  <a:cubicBezTo>
                    <a:pt x="13" y="19"/>
                    <a:pt x="13" y="18"/>
                    <a:pt x="14" y="17"/>
                  </a:cubicBezTo>
                  <a:cubicBezTo>
                    <a:pt x="14" y="16"/>
                    <a:pt x="14" y="15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1"/>
                    <a:pt x="14" y="10"/>
                    <a:pt x="14" y="9"/>
                  </a:cubicBezTo>
                  <a:cubicBezTo>
                    <a:pt x="13" y="9"/>
                    <a:pt x="13" y="8"/>
                    <a:pt x="13" y="7"/>
                  </a:cubicBezTo>
                  <a:cubicBezTo>
                    <a:pt x="13" y="7"/>
                    <a:pt x="12" y="6"/>
                    <a:pt x="12" y="6"/>
                  </a:cubicBezTo>
                  <a:cubicBezTo>
                    <a:pt x="11" y="6"/>
                    <a:pt x="11" y="6"/>
                    <a:pt x="10" y="6"/>
                  </a:cubicBezTo>
                  <a:cubicBezTo>
                    <a:pt x="10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7" y="9"/>
                    <a:pt x="7" y="9"/>
                  </a:cubicBezTo>
                  <a:cubicBezTo>
                    <a:pt x="7" y="10"/>
                    <a:pt x="7" y="11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6"/>
                    <a:pt x="7" y="17"/>
                  </a:cubicBezTo>
                  <a:cubicBezTo>
                    <a:pt x="7" y="18"/>
                    <a:pt x="7" y="19"/>
                    <a:pt x="8" y="20"/>
                  </a:cubicBezTo>
                  <a:cubicBezTo>
                    <a:pt x="8" y="20"/>
                    <a:pt x="8" y="21"/>
                    <a:pt x="9" y="21"/>
                  </a:cubicBezTo>
                  <a:cubicBezTo>
                    <a:pt x="9" y="21"/>
                    <a:pt x="10" y="21"/>
                    <a:pt x="10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9" name="Freeform 3235">
              <a:extLst>
                <a:ext uri="{FF2B5EF4-FFF2-40B4-BE49-F238E27FC236}">
                  <a16:creationId xmlns:a16="http://schemas.microsoft.com/office/drawing/2014/main" id="{A251E70D-645D-0F08-2F07-8B49670ACA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451" y="5440363"/>
              <a:ext cx="33338" cy="36513"/>
            </a:xfrm>
            <a:custGeom>
              <a:avLst/>
              <a:gdLst>
                <a:gd name="T0" fmla="*/ 12 w 25"/>
                <a:gd name="T1" fmla="*/ 27 h 27"/>
                <a:gd name="T2" fmla="*/ 7 w 25"/>
                <a:gd name="T3" fmla="*/ 26 h 27"/>
                <a:gd name="T4" fmla="*/ 3 w 25"/>
                <a:gd name="T5" fmla="*/ 24 h 27"/>
                <a:gd name="T6" fmla="*/ 1 w 25"/>
                <a:gd name="T7" fmla="*/ 20 h 27"/>
                <a:gd name="T8" fmla="*/ 0 w 25"/>
                <a:gd name="T9" fmla="*/ 14 h 27"/>
                <a:gd name="T10" fmla="*/ 0 w 25"/>
                <a:gd name="T11" fmla="*/ 13 h 27"/>
                <a:gd name="T12" fmla="*/ 1 w 25"/>
                <a:gd name="T13" fmla="*/ 7 h 27"/>
                <a:gd name="T14" fmla="*/ 3 w 25"/>
                <a:gd name="T15" fmla="*/ 3 h 27"/>
                <a:gd name="T16" fmla="*/ 7 w 25"/>
                <a:gd name="T17" fmla="*/ 1 h 27"/>
                <a:gd name="T18" fmla="*/ 12 w 25"/>
                <a:gd name="T19" fmla="*/ 0 h 27"/>
                <a:gd name="T20" fmla="*/ 17 w 25"/>
                <a:gd name="T21" fmla="*/ 1 h 27"/>
                <a:gd name="T22" fmla="*/ 21 w 25"/>
                <a:gd name="T23" fmla="*/ 3 h 27"/>
                <a:gd name="T24" fmla="*/ 24 w 25"/>
                <a:gd name="T25" fmla="*/ 7 h 27"/>
                <a:gd name="T26" fmla="*/ 25 w 25"/>
                <a:gd name="T27" fmla="*/ 13 h 27"/>
                <a:gd name="T28" fmla="*/ 25 w 25"/>
                <a:gd name="T29" fmla="*/ 14 h 27"/>
                <a:gd name="T30" fmla="*/ 24 w 25"/>
                <a:gd name="T31" fmla="*/ 20 h 27"/>
                <a:gd name="T32" fmla="*/ 21 w 25"/>
                <a:gd name="T33" fmla="*/ 24 h 27"/>
                <a:gd name="T34" fmla="*/ 17 w 25"/>
                <a:gd name="T35" fmla="*/ 26 h 27"/>
                <a:gd name="T36" fmla="*/ 12 w 25"/>
                <a:gd name="T37" fmla="*/ 27 h 27"/>
                <a:gd name="T38" fmla="*/ 12 w 25"/>
                <a:gd name="T39" fmla="*/ 21 h 27"/>
                <a:gd name="T40" fmla="*/ 14 w 25"/>
                <a:gd name="T41" fmla="*/ 21 h 27"/>
                <a:gd name="T42" fmla="*/ 16 w 25"/>
                <a:gd name="T43" fmla="*/ 20 h 27"/>
                <a:gd name="T44" fmla="*/ 17 w 25"/>
                <a:gd name="T45" fmla="*/ 17 h 27"/>
                <a:gd name="T46" fmla="*/ 18 w 25"/>
                <a:gd name="T47" fmla="*/ 14 h 27"/>
                <a:gd name="T48" fmla="*/ 18 w 25"/>
                <a:gd name="T49" fmla="*/ 13 h 27"/>
                <a:gd name="T50" fmla="*/ 17 w 25"/>
                <a:gd name="T51" fmla="*/ 10 h 27"/>
                <a:gd name="T52" fmla="*/ 16 w 25"/>
                <a:gd name="T53" fmla="*/ 7 h 27"/>
                <a:gd name="T54" fmla="*/ 14 w 25"/>
                <a:gd name="T55" fmla="*/ 6 h 27"/>
                <a:gd name="T56" fmla="*/ 12 w 25"/>
                <a:gd name="T57" fmla="*/ 6 h 27"/>
                <a:gd name="T58" fmla="*/ 10 w 25"/>
                <a:gd name="T59" fmla="*/ 6 h 27"/>
                <a:gd name="T60" fmla="*/ 8 w 25"/>
                <a:gd name="T61" fmla="*/ 7 h 27"/>
                <a:gd name="T62" fmla="*/ 7 w 25"/>
                <a:gd name="T63" fmla="*/ 10 h 27"/>
                <a:gd name="T64" fmla="*/ 7 w 25"/>
                <a:gd name="T65" fmla="*/ 13 h 27"/>
                <a:gd name="T66" fmla="*/ 7 w 25"/>
                <a:gd name="T67" fmla="*/ 14 h 27"/>
                <a:gd name="T68" fmla="*/ 7 w 25"/>
                <a:gd name="T69" fmla="*/ 17 h 27"/>
                <a:gd name="T70" fmla="*/ 8 w 25"/>
                <a:gd name="T71" fmla="*/ 20 h 27"/>
                <a:gd name="T72" fmla="*/ 10 w 25"/>
                <a:gd name="T73" fmla="*/ 21 h 27"/>
                <a:gd name="T74" fmla="*/ 12 w 25"/>
                <a:gd name="T75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" h="27">
                  <a:moveTo>
                    <a:pt x="12" y="27"/>
                  </a:moveTo>
                  <a:cubicBezTo>
                    <a:pt x="10" y="27"/>
                    <a:pt x="9" y="27"/>
                    <a:pt x="7" y="26"/>
                  </a:cubicBezTo>
                  <a:cubicBezTo>
                    <a:pt x="6" y="26"/>
                    <a:pt x="5" y="25"/>
                    <a:pt x="3" y="24"/>
                  </a:cubicBezTo>
                  <a:cubicBezTo>
                    <a:pt x="2" y="23"/>
                    <a:pt x="1" y="21"/>
                    <a:pt x="1" y="20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9"/>
                    <a:pt x="1" y="7"/>
                  </a:cubicBezTo>
                  <a:cubicBezTo>
                    <a:pt x="1" y="6"/>
                    <a:pt x="2" y="4"/>
                    <a:pt x="3" y="3"/>
                  </a:cubicBezTo>
                  <a:cubicBezTo>
                    <a:pt x="5" y="2"/>
                    <a:pt x="6" y="2"/>
                    <a:pt x="7" y="1"/>
                  </a:cubicBezTo>
                  <a:cubicBezTo>
                    <a:pt x="9" y="1"/>
                    <a:pt x="10" y="0"/>
                    <a:pt x="12" y="0"/>
                  </a:cubicBezTo>
                  <a:cubicBezTo>
                    <a:pt x="14" y="0"/>
                    <a:pt x="15" y="1"/>
                    <a:pt x="17" y="1"/>
                  </a:cubicBezTo>
                  <a:cubicBezTo>
                    <a:pt x="18" y="2"/>
                    <a:pt x="20" y="2"/>
                    <a:pt x="21" y="3"/>
                  </a:cubicBezTo>
                  <a:cubicBezTo>
                    <a:pt x="22" y="4"/>
                    <a:pt x="23" y="6"/>
                    <a:pt x="24" y="7"/>
                  </a:cubicBezTo>
                  <a:cubicBezTo>
                    <a:pt x="24" y="9"/>
                    <a:pt x="25" y="11"/>
                    <a:pt x="25" y="13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6"/>
                    <a:pt x="24" y="18"/>
                    <a:pt x="24" y="20"/>
                  </a:cubicBezTo>
                  <a:cubicBezTo>
                    <a:pt x="23" y="21"/>
                    <a:pt x="22" y="23"/>
                    <a:pt x="21" y="24"/>
                  </a:cubicBezTo>
                  <a:cubicBezTo>
                    <a:pt x="20" y="25"/>
                    <a:pt x="18" y="26"/>
                    <a:pt x="17" y="26"/>
                  </a:cubicBezTo>
                  <a:cubicBezTo>
                    <a:pt x="15" y="27"/>
                    <a:pt x="14" y="27"/>
                    <a:pt x="12" y="27"/>
                  </a:cubicBezTo>
                  <a:close/>
                  <a:moveTo>
                    <a:pt x="12" y="21"/>
                  </a:moveTo>
                  <a:cubicBezTo>
                    <a:pt x="13" y="21"/>
                    <a:pt x="14" y="21"/>
                    <a:pt x="14" y="21"/>
                  </a:cubicBezTo>
                  <a:cubicBezTo>
                    <a:pt x="15" y="21"/>
                    <a:pt x="16" y="20"/>
                    <a:pt x="16" y="20"/>
                  </a:cubicBezTo>
                  <a:cubicBezTo>
                    <a:pt x="17" y="19"/>
                    <a:pt x="17" y="18"/>
                    <a:pt x="17" y="17"/>
                  </a:cubicBezTo>
                  <a:cubicBezTo>
                    <a:pt x="18" y="16"/>
                    <a:pt x="18" y="15"/>
                    <a:pt x="18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2"/>
                    <a:pt x="18" y="10"/>
                    <a:pt x="17" y="10"/>
                  </a:cubicBezTo>
                  <a:cubicBezTo>
                    <a:pt x="17" y="9"/>
                    <a:pt x="17" y="8"/>
                    <a:pt x="16" y="7"/>
                  </a:cubicBezTo>
                  <a:cubicBezTo>
                    <a:pt x="16" y="7"/>
                    <a:pt x="15" y="6"/>
                    <a:pt x="14" y="6"/>
                  </a:cubicBezTo>
                  <a:cubicBezTo>
                    <a:pt x="14" y="6"/>
                    <a:pt x="13" y="6"/>
                    <a:pt x="12" y="6"/>
                  </a:cubicBezTo>
                  <a:cubicBezTo>
                    <a:pt x="11" y="6"/>
                    <a:pt x="11" y="6"/>
                    <a:pt x="10" y="6"/>
                  </a:cubicBezTo>
                  <a:cubicBezTo>
                    <a:pt x="9" y="6"/>
                    <a:pt x="9" y="7"/>
                    <a:pt x="8" y="7"/>
                  </a:cubicBezTo>
                  <a:cubicBezTo>
                    <a:pt x="8" y="8"/>
                    <a:pt x="7" y="9"/>
                    <a:pt x="7" y="10"/>
                  </a:cubicBezTo>
                  <a:cubicBezTo>
                    <a:pt x="7" y="10"/>
                    <a:pt x="7" y="12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6"/>
                    <a:pt x="7" y="17"/>
                  </a:cubicBezTo>
                  <a:cubicBezTo>
                    <a:pt x="7" y="18"/>
                    <a:pt x="8" y="19"/>
                    <a:pt x="8" y="20"/>
                  </a:cubicBezTo>
                  <a:cubicBezTo>
                    <a:pt x="9" y="20"/>
                    <a:pt x="9" y="21"/>
                    <a:pt x="10" y="21"/>
                  </a:cubicBezTo>
                  <a:cubicBezTo>
                    <a:pt x="11" y="21"/>
                    <a:pt x="11" y="21"/>
                    <a:pt x="12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0" name="Freeform 3236">
              <a:extLst>
                <a:ext uri="{FF2B5EF4-FFF2-40B4-BE49-F238E27FC236}">
                  <a16:creationId xmlns:a16="http://schemas.microsoft.com/office/drawing/2014/main" id="{57DC078F-8B2E-4667-3720-2F436E93B0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9138" y="5441950"/>
              <a:ext cx="28575" cy="33338"/>
            </a:xfrm>
            <a:custGeom>
              <a:avLst/>
              <a:gdLst>
                <a:gd name="T0" fmla="*/ 0 w 21"/>
                <a:gd name="T1" fmla="*/ 25 h 25"/>
                <a:gd name="T2" fmla="*/ 0 w 21"/>
                <a:gd name="T3" fmla="*/ 0 h 25"/>
                <a:gd name="T4" fmla="*/ 18 w 21"/>
                <a:gd name="T5" fmla="*/ 0 h 25"/>
                <a:gd name="T6" fmla="*/ 18 w 21"/>
                <a:gd name="T7" fmla="*/ 5 h 25"/>
                <a:gd name="T8" fmla="*/ 6 w 21"/>
                <a:gd name="T9" fmla="*/ 5 h 25"/>
                <a:gd name="T10" fmla="*/ 6 w 21"/>
                <a:gd name="T11" fmla="*/ 9 h 25"/>
                <a:gd name="T12" fmla="*/ 10 w 21"/>
                <a:gd name="T13" fmla="*/ 9 h 25"/>
                <a:gd name="T14" fmla="*/ 15 w 21"/>
                <a:gd name="T15" fmla="*/ 10 h 25"/>
                <a:gd name="T16" fmla="*/ 18 w 21"/>
                <a:gd name="T17" fmla="*/ 11 h 25"/>
                <a:gd name="T18" fmla="*/ 20 w 21"/>
                <a:gd name="T19" fmla="*/ 14 h 25"/>
                <a:gd name="T20" fmla="*/ 21 w 21"/>
                <a:gd name="T21" fmla="*/ 17 h 25"/>
                <a:gd name="T22" fmla="*/ 20 w 21"/>
                <a:gd name="T23" fmla="*/ 21 h 25"/>
                <a:gd name="T24" fmla="*/ 18 w 21"/>
                <a:gd name="T25" fmla="*/ 23 h 25"/>
                <a:gd name="T26" fmla="*/ 15 w 21"/>
                <a:gd name="T27" fmla="*/ 25 h 25"/>
                <a:gd name="T28" fmla="*/ 10 w 21"/>
                <a:gd name="T29" fmla="*/ 25 h 25"/>
                <a:gd name="T30" fmla="*/ 0 w 21"/>
                <a:gd name="T31" fmla="*/ 25 h 25"/>
                <a:gd name="T32" fmla="*/ 6 w 21"/>
                <a:gd name="T33" fmla="*/ 20 h 25"/>
                <a:gd name="T34" fmla="*/ 10 w 21"/>
                <a:gd name="T35" fmla="*/ 20 h 25"/>
                <a:gd name="T36" fmla="*/ 13 w 21"/>
                <a:gd name="T37" fmla="*/ 19 h 25"/>
                <a:gd name="T38" fmla="*/ 14 w 21"/>
                <a:gd name="T39" fmla="*/ 17 h 25"/>
                <a:gd name="T40" fmla="*/ 13 w 21"/>
                <a:gd name="T41" fmla="*/ 15 h 25"/>
                <a:gd name="T42" fmla="*/ 10 w 21"/>
                <a:gd name="T43" fmla="*/ 14 h 25"/>
                <a:gd name="T44" fmla="*/ 6 w 21"/>
                <a:gd name="T45" fmla="*/ 14 h 25"/>
                <a:gd name="T46" fmla="*/ 6 w 21"/>
                <a:gd name="T47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" h="25">
                  <a:moveTo>
                    <a:pt x="0" y="2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2" y="9"/>
                    <a:pt x="14" y="9"/>
                    <a:pt x="15" y="10"/>
                  </a:cubicBezTo>
                  <a:cubicBezTo>
                    <a:pt x="16" y="10"/>
                    <a:pt x="17" y="10"/>
                    <a:pt x="18" y="11"/>
                  </a:cubicBezTo>
                  <a:cubicBezTo>
                    <a:pt x="19" y="12"/>
                    <a:pt x="20" y="13"/>
                    <a:pt x="20" y="14"/>
                  </a:cubicBezTo>
                  <a:cubicBezTo>
                    <a:pt x="21" y="15"/>
                    <a:pt x="21" y="16"/>
                    <a:pt x="21" y="17"/>
                  </a:cubicBezTo>
                  <a:cubicBezTo>
                    <a:pt x="21" y="18"/>
                    <a:pt x="21" y="19"/>
                    <a:pt x="20" y="21"/>
                  </a:cubicBezTo>
                  <a:cubicBezTo>
                    <a:pt x="20" y="22"/>
                    <a:pt x="19" y="22"/>
                    <a:pt x="18" y="23"/>
                  </a:cubicBezTo>
                  <a:cubicBezTo>
                    <a:pt x="17" y="24"/>
                    <a:pt x="16" y="24"/>
                    <a:pt x="15" y="25"/>
                  </a:cubicBezTo>
                  <a:cubicBezTo>
                    <a:pt x="14" y="25"/>
                    <a:pt x="12" y="25"/>
                    <a:pt x="10" y="25"/>
                  </a:cubicBezTo>
                  <a:lnTo>
                    <a:pt x="0" y="25"/>
                  </a:lnTo>
                  <a:close/>
                  <a:moveTo>
                    <a:pt x="6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1" y="20"/>
                    <a:pt x="12" y="20"/>
                    <a:pt x="13" y="19"/>
                  </a:cubicBezTo>
                  <a:cubicBezTo>
                    <a:pt x="14" y="19"/>
                    <a:pt x="14" y="18"/>
                    <a:pt x="14" y="17"/>
                  </a:cubicBezTo>
                  <a:cubicBezTo>
                    <a:pt x="14" y="16"/>
                    <a:pt x="14" y="15"/>
                    <a:pt x="13" y="15"/>
                  </a:cubicBezTo>
                  <a:cubicBezTo>
                    <a:pt x="12" y="14"/>
                    <a:pt x="11" y="14"/>
                    <a:pt x="10" y="14"/>
                  </a:cubicBezTo>
                  <a:cubicBezTo>
                    <a:pt x="6" y="14"/>
                    <a:pt x="6" y="14"/>
                    <a:pt x="6" y="14"/>
                  </a:cubicBezTo>
                  <a:lnTo>
                    <a:pt x="6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1" name="Freeform 3237">
              <a:extLst>
                <a:ext uri="{FF2B5EF4-FFF2-40B4-BE49-F238E27FC236}">
                  <a16:creationId xmlns:a16="http://schemas.microsoft.com/office/drawing/2014/main" id="{24D7494A-B69C-AFA9-821F-6422FFA02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888" y="5467350"/>
              <a:ext cx="9525" cy="9525"/>
            </a:xfrm>
            <a:custGeom>
              <a:avLst/>
              <a:gdLst>
                <a:gd name="T0" fmla="*/ 4 w 7"/>
                <a:gd name="T1" fmla="*/ 7 h 7"/>
                <a:gd name="T2" fmla="*/ 2 w 7"/>
                <a:gd name="T3" fmla="*/ 7 h 7"/>
                <a:gd name="T4" fmla="*/ 1 w 7"/>
                <a:gd name="T5" fmla="*/ 6 h 7"/>
                <a:gd name="T6" fmla="*/ 1 w 7"/>
                <a:gd name="T7" fmla="*/ 5 h 7"/>
                <a:gd name="T8" fmla="*/ 0 w 7"/>
                <a:gd name="T9" fmla="*/ 3 h 7"/>
                <a:gd name="T10" fmla="*/ 1 w 7"/>
                <a:gd name="T11" fmla="*/ 2 h 7"/>
                <a:gd name="T12" fmla="*/ 1 w 7"/>
                <a:gd name="T13" fmla="*/ 1 h 7"/>
                <a:gd name="T14" fmla="*/ 2 w 7"/>
                <a:gd name="T15" fmla="*/ 0 h 7"/>
                <a:gd name="T16" fmla="*/ 4 w 7"/>
                <a:gd name="T17" fmla="*/ 0 h 7"/>
                <a:gd name="T18" fmla="*/ 5 w 7"/>
                <a:gd name="T19" fmla="*/ 0 h 7"/>
                <a:gd name="T20" fmla="*/ 6 w 7"/>
                <a:gd name="T21" fmla="*/ 1 h 7"/>
                <a:gd name="T22" fmla="*/ 7 w 7"/>
                <a:gd name="T23" fmla="*/ 2 h 7"/>
                <a:gd name="T24" fmla="*/ 7 w 7"/>
                <a:gd name="T25" fmla="*/ 3 h 7"/>
                <a:gd name="T26" fmla="*/ 7 w 7"/>
                <a:gd name="T27" fmla="*/ 5 h 7"/>
                <a:gd name="T28" fmla="*/ 6 w 7"/>
                <a:gd name="T29" fmla="*/ 6 h 7"/>
                <a:gd name="T30" fmla="*/ 5 w 7"/>
                <a:gd name="T31" fmla="*/ 7 h 7"/>
                <a:gd name="T32" fmla="*/ 4 w 7"/>
                <a:gd name="T3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7">
                  <a:moveTo>
                    <a:pt x="4" y="7"/>
                  </a:moveTo>
                  <a:cubicBezTo>
                    <a:pt x="3" y="7"/>
                    <a:pt x="3" y="7"/>
                    <a:pt x="2" y="7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6"/>
                    <a:pt x="6" y="6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5" y="7"/>
                    <a:pt x="4" y="7"/>
                    <a:pt x="4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2" name="Freeform 3238">
              <a:extLst>
                <a:ext uri="{FF2B5EF4-FFF2-40B4-BE49-F238E27FC236}">
                  <a16:creationId xmlns:a16="http://schemas.microsoft.com/office/drawing/2014/main" id="{571AF3FA-E201-51D7-028C-529CA0967B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013" y="5499100"/>
              <a:ext cx="41275" cy="36513"/>
            </a:xfrm>
            <a:custGeom>
              <a:avLst/>
              <a:gdLst>
                <a:gd name="T0" fmla="*/ 4 w 30"/>
                <a:gd name="T1" fmla="*/ 12 h 27"/>
                <a:gd name="T2" fmla="*/ 0 w 30"/>
                <a:gd name="T3" fmla="*/ 9 h 27"/>
                <a:gd name="T4" fmla="*/ 0 w 30"/>
                <a:gd name="T5" fmla="*/ 6 h 27"/>
                <a:gd name="T6" fmla="*/ 2 w 30"/>
                <a:gd name="T7" fmla="*/ 2 h 27"/>
                <a:gd name="T8" fmla="*/ 6 w 30"/>
                <a:gd name="T9" fmla="*/ 0 h 27"/>
                <a:gd name="T10" fmla="*/ 11 w 30"/>
                <a:gd name="T11" fmla="*/ 2 h 27"/>
                <a:gd name="T12" fmla="*/ 13 w 30"/>
                <a:gd name="T13" fmla="*/ 6 h 27"/>
                <a:gd name="T14" fmla="*/ 12 w 30"/>
                <a:gd name="T15" fmla="*/ 9 h 27"/>
                <a:gd name="T16" fmla="*/ 9 w 30"/>
                <a:gd name="T17" fmla="*/ 12 h 27"/>
                <a:gd name="T18" fmla="*/ 3 w 30"/>
                <a:gd name="T19" fmla="*/ 26 h 27"/>
                <a:gd name="T20" fmla="*/ 26 w 30"/>
                <a:gd name="T21" fmla="*/ 1 h 27"/>
                <a:gd name="T22" fmla="*/ 3 w 30"/>
                <a:gd name="T23" fmla="*/ 26 h 27"/>
                <a:gd name="T24" fmla="*/ 7 w 30"/>
                <a:gd name="T25" fmla="*/ 8 h 27"/>
                <a:gd name="T26" fmla="*/ 8 w 30"/>
                <a:gd name="T27" fmla="*/ 6 h 27"/>
                <a:gd name="T28" fmla="*/ 6 w 30"/>
                <a:gd name="T29" fmla="*/ 4 h 27"/>
                <a:gd name="T30" fmla="*/ 5 w 30"/>
                <a:gd name="T31" fmla="*/ 6 h 27"/>
                <a:gd name="T32" fmla="*/ 6 w 30"/>
                <a:gd name="T33" fmla="*/ 8 h 27"/>
                <a:gd name="T34" fmla="*/ 23 w 30"/>
                <a:gd name="T35" fmla="*/ 27 h 27"/>
                <a:gd name="T36" fmla="*/ 19 w 30"/>
                <a:gd name="T37" fmla="*/ 25 h 27"/>
                <a:gd name="T38" fmla="*/ 17 w 30"/>
                <a:gd name="T39" fmla="*/ 20 h 27"/>
                <a:gd name="T40" fmla="*/ 17 w 30"/>
                <a:gd name="T41" fmla="*/ 18 h 27"/>
                <a:gd name="T42" fmla="*/ 21 w 30"/>
                <a:gd name="T43" fmla="*/ 14 h 27"/>
                <a:gd name="T44" fmla="*/ 26 w 30"/>
                <a:gd name="T45" fmla="*/ 14 h 27"/>
                <a:gd name="T46" fmla="*/ 29 w 30"/>
                <a:gd name="T47" fmla="*/ 18 h 27"/>
                <a:gd name="T48" fmla="*/ 30 w 30"/>
                <a:gd name="T49" fmla="*/ 20 h 27"/>
                <a:gd name="T50" fmla="*/ 28 w 30"/>
                <a:gd name="T51" fmla="*/ 25 h 27"/>
                <a:gd name="T52" fmla="*/ 23 w 30"/>
                <a:gd name="T53" fmla="*/ 27 h 27"/>
                <a:gd name="T54" fmla="*/ 24 w 30"/>
                <a:gd name="T55" fmla="*/ 22 h 27"/>
                <a:gd name="T56" fmla="*/ 24 w 30"/>
                <a:gd name="T57" fmla="*/ 20 h 27"/>
                <a:gd name="T58" fmla="*/ 23 w 30"/>
                <a:gd name="T59" fmla="*/ 18 h 27"/>
                <a:gd name="T60" fmla="*/ 22 w 30"/>
                <a:gd name="T61" fmla="*/ 20 h 27"/>
                <a:gd name="T62" fmla="*/ 22 w 30"/>
                <a:gd name="T63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" h="27">
                  <a:moveTo>
                    <a:pt x="6" y="13"/>
                  </a:moveTo>
                  <a:cubicBezTo>
                    <a:pt x="5" y="13"/>
                    <a:pt x="5" y="13"/>
                    <a:pt x="4" y="12"/>
                  </a:cubicBezTo>
                  <a:cubicBezTo>
                    <a:pt x="3" y="12"/>
                    <a:pt x="2" y="12"/>
                    <a:pt x="2" y="11"/>
                  </a:cubicBezTo>
                  <a:cubicBezTo>
                    <a:pt x="1" y="10"/>
                    <a:pt x="1" y="10"/>
                    <a:pt x="0" y="9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10" y="1"/>
                    <a:pt x="11" y="1"/>
                    <a:pt x="11" y="2"/>
                  </a:cubicBezTo>
                  <a:cubicBezTo>
                    <a:pt x="12" y="2"/>
                    <a:pt x="12" y="3"/>
                    <a:pt x="12" y="4"/>
                  </a:cubicBezTo>
                  <a:cubicBezTo>
                    <a:pt x="13" y="4"/>
                    <a:pt x="13" y="5"/>
                    <a:pt x="13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8"/>
                    <a:pt x="12" y="9"/>
                  </a:cubicBezTo>
                  <a:cubicBezTo>
                    <a:pt x="12" y="10"/>
                    <a:pt x="12" y="10"/>
                    <a:pt x="11" y="11"/>
                  </a:cubicBezTo>
                  <a:cubicBezTo>
                    <a:pt x="11" y="12"/>
                    <a:pt x="10" y="12"/>
                    <a:pt x="9" y="12"/>
                  </a:cubicBezTo>
                  <a:cubicBezTo>
                    <a:pt x="8" y="13"/>
                    <a:pt x="7" y="13"/>
                    <a:pt x="6" y="13"/>
                  </a:cubicBezTo>
                  <a:close/>
                  <a:moveTo>
                    <a:pt x="3" y="26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9" y="26"/>
                    <a:pt x="9" y="26"/>
                    <a:pt x="9" y="26"/>
                  </a:cubicBezTo>
                  <a:lnTo>
                    <a:pt x="3" y="26"/>
                  </a:lnTo>
                  <a:close/>
                  <a:moveTo>
                    <a:pt x="6" y="8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7" y="5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5"/>
                    <a:pt x="6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23" y="27"/>
                  </a:moveTo>
                  <a:cubicBezTo>
                    <a:pt x="22" y="27"/>
                    <a:pt x="21" y="26"/>
                    <a:pt x="21" y="26"/>
                  </a:cubicBezTo>
                  <a:cubicBezTo>
                    <a:pt x="20" y="26"/>
                    <a:pt x="19" y="25"/>
                    <a:pt x="19" y="25"/>
                  </a:cubicBezTo>
                  <a:cubicBezTo>
                    <a:pt x="18" y="24"/>
                    <a:pt x="18" y="24"/>
                    <a:pt x="17" y="23"/>
                  </a:cubicBezTo>
                  <a:cubicBezTo>
                    <a:pt x="17" y="22"/>
                    <a:pt x="17" y="21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8" y="17"/>
                    <a:pt x="18" y="16"/>
                    <a:pt x="19" y="16"/>
                  </a:cubicBezTo>
                  <a:cubicBezTo>
                    <a:pt x="19" y="15"/>
                    <a:pt x="20" y="15"/>
                    <a:pt x="21" y="14"/>
                  </a:cubicBezTo>
                  <a:cubicBezTo>
                    <a:pt x="21" y="14"/>
                    <a:pt x="22" y="14"/>
                    <a:pt x="23" y="14"/>
                  </a:cubicBezTo>
                  <a:cubicBezTo>
                    <a:pt x="24" y="14"/>
                    <a:pt x="25" y="14"/>
                    <a:pt x="26" y="14"/>
                  </a:cubicBezTo>
                  <a:cubicBezTo>
                    <a:pt x="27" y="15"/>
                    <a:pt x="27" y="15"/>
                    <a:pt x="28" y="16"/>
                  </a:cubicBezTo>
                  <a:cubicBezTo>
                    <a:pt x="28" y="16"/>
                    <a:pt x="29" y="17"/>
                    <a:pt x="29" y="18"/>
                  </a:cubicBezTo>
                  <a:cubicBezTo>
                    <a:pt x="29" y="18"/>
                    <a:pt x="30" y="19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1"/>
                    <a:pt x="29" y="22"/>
                    <a:pt x="29" y="23"/>
                  </a:cubicBezTo>
                  <a:cubicBezTo>
                    <a:pt x="29" y="24"/>
                    <a:pt x="28" y="24"/>
                    <a:pt x="28" y="25"/>
                  </a:cubicBezTo>
                  <a:cubicBezTo>
                    <a:pt x="27" y="25"/>
                    <a:pt x="27" y="26"/>
                    <a:pt x="26" y="26"/>
                  </a:cubicBezTo>
                  <a:cubicBezTo>
                    <a:pt x="25" y="26"/>
                    <a:pt x="24" y="27"/>
                    <a:pt x="23" y="27"/>
                  </a:cubicBezTo>
                  <a:close/>
                  <a:moveTo>
                    <a:pt x="23" y="22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4" y="22"/>
                    <a:pt x="24" y="21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3" y="18"/>
                  </a:cubicBezTo>
                  <a:cubicBezTo>
                    <a:pt x="23" y="18"/>
                    <a:pt x="23" y="18"/>
                    <a:pt x="22" y="19"/>
                  </a:cubicBezTo>
                  <a:cubicBezTo>
                    <a:pt x="22" y="19"/>
                    <a:pt x="22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1"/>
                    <a:pt x="22" y="22"/>
                    <a:pt x="22" y="22"/>
                  </a:cubicBezTo>
                  <a:cubicBezTo>
                    <a:pt x="23" y="22"/>
                    <a:pt x="23" y="22"/>
                    <a:pt x="2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3" name="Freeform 3239">
              <a:extLst>
                <a:ext uri="{FF2B5EF4-FFF2-40B4-BE49-F238E27FC236}">
                  <a16:creationId xmlns:a16="http://schemas.microsoft.com/office/drawing/2014/main" id="{AD5621E7-5A6E-F932-AE03-89C854587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451" y="5164138"/>
              <a:ext cx="563563" cy="565150"/>
            </a:xfrm>
            <a:custGeom>
              <a:avLst/>
              <a:gdLst>
                <a:gd name="T0" fmla="*/ 373 w 416"/>
                <a:gd name="T1" fmla="*/ 82 h 416"/>
                <a:gd name="T2" fmla="*/ 344 w 416"/>
                <a:gd name="T3" fmla="*/ 51 h 416"/>
                <a:gd name="T4" fmla="*/ 212 w 416"/>
                <a:gd name="T5" fmla="*/ 0 h 416"/>
                <a:gd name="T6" fmla="*/ 203 w 416"/>
                <a:gd name="T7" fmla="*/ 0 h 416"/>
                <a:gd name="T8" fmla="*/ 164 w 416"/>
                <a:gd name="T9" fmla="*/ 5 h 416"/>
                <a:gd name="T10" fmla="*/ 133 w 416"/>
                <a:gd name="T11" fmla="*/ 15 h 416"/>
                <a:gd name="T12" fmla="*/ 96 w 416"/>
                <a:gd name="T13" fmla="*/ 33 h 416"/>
                <a:gd name="T14" fmla="*/ 74 w 416"/>
                <a:gd name="T15" fmla="*/ 50 h 416"/>
                <a:gd name="T16" fmla="*/ 65 w 416"/>
                <a:gd name="T17" fmla="*/ 58 h 416"/>
                <a:gd name="T18" fmla="*/ 36 w 416"/>
                <a:gd name="T19" fmla="*/ 92 h 416"/>
                <a:gd name="T20" fmla="*/ 13 w 416"/>
                <a:gd name="T21" fmla="*/ 138 h 416"/>
                <a:gd name="T22" fmla="*/ 0 w 416"/>
                <a:gd name="T23" fmla="*/ 208 h 416"/>
                <a:gd name="T24" fmla="*/ 13 w 416"/>
                <a:gd name="T25" fmla="*/ 280 h 416"/>
                <a:gd name="T26" fmla="*/ 26 w 416"/>
                <a:gd name="T27" fmla="*/ 308 h 416"/>
                <a:gd name="T28" fmla="*/ 60 w 416"/>
                <a:gd name="T29" fmla="*/ 354 h 416"/>
                <a:gd name="T30" fmla="*/ 74 w 416"/>
                <a:gd name="T31" fmla="*/ 367 h 416"/>
                <a:gd name="T32" fmla="*/ 91 w 416"/>
                <a:gd name="T33" fmla="*/ 379 h 416"/>
                <a:gd name="T34" fmla="*/ 103 w 416"/>
                <a:gd name="T35" fmla="*/ 387 h 416"/>
                <a:gd name="T36" fmla="*/ 164 w 416"/>
                <a:gd name="T37" fmla="*/ 411 h 416"/>
                <a:gd name="T38" fmla="*/ 212 w 416"/>
                <a:gd name="T39" fmla="*/ 416 h 416"/>
                <a:gd name="T40" fmla="*/ 297 w 416"/>
                <a:gd name="T41" fmla="*/ 396 h 416"/>
                <a:gd name="T42" fmla="*/ 337 w 416"/>
                <a:gd name="T43" fmla="*/ 371 h 416"/>
                <a:gd name="T44" fmla="*/ 389 w 416"/>
                <a:gd name="T45" fmla="*/ 310 h 416"/>
                <a:gd name="T46" fmla="*/ 412 w 416"/>
                <a:gd name="T47" fmla="*/ 246 h 416"/>
                <a:gd name="T48" fmla="*/ 416 w 416"/>
                <a:gd name="T49" fmla="*/ 208 h 416"/>
                <a:gd name="T50" fmla="*/ 402 w 416"/>
                <a:gd name="T51" fmla="*/ 247 h 416"/>
                <a:gd name="T52" fmla="*/ 398 w 416"/>
                <a:gd name="T53" fmla="*/ 263 h 416"/>
                <a:gd name="T54" fmla="*/ 392 w 416"/>
                <a:gd name="T55" fmla="*/ 281 h 416"/>
                <a:gd name="T56" fmla="*/ 382 w 416"/>
                <a:gd name="T57" fmla="*/ 303 h 416"/>
                <a:gd name="T58" fmla="*/ 335 w 416"/>
                <a:gd name="T59" fmla="*/ 360 h 416"/>
                <a:gd name="T60" fmla="*/ 318 w 416"/>
                <a:gd name="T61" fmla="*/ 372 h 416"/>
                <a:gd name="T62" fmla="*/ 271 w 416"/>
                <a:gd name="T63" fmla="*/ 396 h 416"/>
                <a:gd name="T64" fmla="*/ 208 w 416"/>
                <a:gd name="T65" fmla="*/ 406 h 416"/>
                <a:gd name="T66" fmla="*/ 164 w 416"/>
                <a:gd name="T67" fmla="*/ 401 h 416"/>
                <a:gd name="T68" fmla="*/ 103 w 416"/>
                <a:gd name="T69" fmla="*/ 376 h 416"/>
                <a:gd name="T70" fmla="*/ 97 w 416"/>
                <a:gd name="T71" fmla="*/ 372 h 416"/>
                <a:gd name="T72" fmla="*/ 83 w 416"/>
                <a:gd name="T73" fmla="*/ 362 h 416"/>
                <a:gd name="T74" fmla="*/ 76 w 416"/>
                <a:gd name="T75" fmla="*/ 355 h 416"/>
                <a:gd name="T76" fmla="*/ 45 w 416"/>
                <a:gd name="T77" fmla="*/ 320 h 416"/>
                <a:gd name="T78" fmla="*/ 36 w 416"/>
                <a:gd name="T79" fmla="*/ 306 h 416"/>
                <a:gd name="T80" fmla="*/ 23 w 416"/>
                <a:gd name="T81" fmla="*/ 279 h 416"/>
                <a:gd name="T82" fmla="*/ 11 w 416"/>
                <a:gd name="T83" fmla="*/ 224 h 416"/>
                <a:gd name="T84" fmla="*/ 10 w 416"/>
                <a:gd name="T85" fmla="*/ 208 h 416"/>
                <a:gd name="T86" fmla="*/ 11 w 416"/>
                <a:gd name="T87" fmla="*/ 192 h 416"/>
                <a:gd name="T88" fmla="*/ 22 w 416"/>
                <a:gd name="T89" fmla="*/ 142 h 416"/>
                <a:gd name="T90" fmla="*/ 30 w 416"/>
                <a:gd name="T91" fmla="*/ 122 h 416"/>
                <a:gd name="T92" fmla="*/ 36 w 416"/>
                <a:gd name="T93" fmla="*/ 111 h 416"/>
                <a:gd name="T94" fmla="*/ 62 w 416"/>
                <a:gd name="T95" fmla="*/ 75 h 416"/>
                <a:gd name="T96" fmla="*/ 78 w 416"/>
                <a:gd name="T97" fmla="*/ 59 h 416"/>
                <a:gd name="T98" fmla="*/ 103 w 416"/>
                <a:gd name="T99" fmla="*/ 40 h 416"/>
                <a:gd name="T100" fmla="*/ 138 w 416"/>
                <a:gd name="T101" fmla="*/ 23 h 416"/>
                <a:gd name="T102" fmla="*/ 170 w 416"/>
                <a:gd name="T103" fmla="*/ 14 h 416"/>
                <a:gd name="T104" fmla="*/ 203 w 416"/>
                <a:gd name="T105" fmla="*/ 10 h 416"/>
                <a:gd name="T106" fmla="*/ 219 w 416"/>
                <a:gd name="T107" fmla="*/ 10 h 416"/>
                <a:gd name="T108" fmla="*/ 344 w 416"/>
                <a:gd name="T109" fmla="*/ 64 h 416"/>
                <a:gd name="T110" fmla="*/ 365 w 416"/>
                <a:gd name="T111" fmla="*/ 87 h 416"/>
                <a:gd name="T112" fmla="*/ 406 w 416"/>
                <a:gd name="T113" fmla="*/ 208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16" h="416">
                  <a:moveTo>
                    <a:pt x="393" y="114"/>
                  </a:moveTo>
                  <a:cubicBezTo>
                    <a:pt x="392" y="112"/>
                    <a:pt x="391" y="110"/>
                    <a:pt x="390" y="109"/>
                  </a:cubicBezTo>
                  <a:cubicBezTo>
                    <a:pt x="390" y="108"/>
                    <a:pt x="390" y="108"/>
                    <a:pt x="390" y="107"/>
                  </a:cubicBezTo>
                  <a:cubicBezTo>
                    <a:pt x="385" y="98"/>
                    <a:pt x="379" y="90"/>
                    <a:pt x="373" y="82"/>
                  </a:cubicBezTo>
                  <a:cubicBezTo>
                    <a:pt x="372" y="81"/>
                    <a:pt x="372" y="81"/>
                    <a:pt x="372" y="80"/>
                  </a:cubicBezTo>
                  <a:cubicBezTo>
                    <a:pt x="371" y="79"/>
                    <a:pt x="370" y="77"/>
                    <a:pt x="368" y="76"/>
                  </a:cubicBezTo>
                  <a:cubicBezTo>
                    <a:pt x="363" y="70"/>
                    <a:pt x="358" y="64"/>
                    <a:pt x="353" y="59"/>
                  </a:cubicBezTo>
                  <a:cubicBezTo>
                    <a:pt x="350" y="56"/>
                    <a:pt x="347" y="53"/>
                    <a:pt x="344" y="51"/>
                  </a:cubicBezTo>
                  <a:cubicBezTo>
                    <a:pt x="326" y="35"/>
                    <a:pt x="305" y="23"/>
                    <a:pt x="282" y="14"/>
                  </a:cubicBezTo>
                  <a:cubicBezTo>
                    <a:pt x="279" y="13"/>
                    <a:pt x="276" y="12"/>
                    <a:pt x="273" y="11"/>
                  </a:cubicBezTo>
                  <a:cubicBezTo>
                    <a:pt x="256" y="5"/>
                    <a:pt x="238" y="2"/>
                    <a:pt x="219" y="1"/>
                  </a:cubicBezTo>
                  <a:cubicBezTo>
                    <a:pt x="217" y="0"/>
                    <a:pt x="215" y="0"/>
                    <a:pt x="212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11" y="0"/>
                    <a:pt x="209" y="0"/>
                    <a:pt x="208" y="0"/>
                  </a:cubicBezTo>
                  <a:cubicBezTo>
                    <a:pt x="207" y="0"/>
                    <a:pt x="205" y="0"/>
                    <a:pt x="204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92" y="1"/>
                    <a:pt x="180" y="2"/>
                    <a:pt x="170" y="4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7" y="4"/>
                    <a:pt x="166" y="5"/>
                    <a:pt x="164" y="5"/>
                  </a:cubicBezTo>
                  <a:cubicBezTo>
                    <a:pt x="158" y="6"/>
                    <a:pt x="153" y="8"/>
                    <a:pt x="147" y="9"/>
                  </a:cubicBezTo>
                  <a:cubicBezTo>
                    <a:pt x="146" y="10"/>
                    <a:pt x="144" y="10"/>
                    <a:pt x="142" y="11"/>
                  </a:cubicBezTo>
                  <a:cubicBezTo>
                    <a:pt x="142" y="11"/>
                    <a:pt x="142" y="11"/>
                    <a:pt x="141" y="11"/>
                  </a:cubicBezTo>
                  <a:cubicBezTo>
                    <a:pt x="138" y="12"/>
                    <a:pt x="135" y="13"/>
                    <a:pt x="133" y="15"/>
                  </a:cubicBezTo>
                  <a:cubicBezTo>
                    <a:pt x="130" y="15"/>
                    <a:pt x="128" y="17"/>
                    <a:pt x="125" y="18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23" y="18"/>
                    <a:pt x="121" y="19"/>
                    <a:pt x="120" y="20"/>
                  </a:cubicBezTo>
                  <a:cubicBezTo>
                    <a:pt x="111" y="24"/>
                    <a:pt x="103" y="28"/>
                    <a:pt x="96" y="33"/>
                  </a:cubicBezTo>
                  <a:cubicBezTo>
                    <a:pt x="94" y="34"/>
                    <a:pt x="93" y="35"/>
                    <a:pt x="91" y="36"/>
                  </a:cubicBezTo>
                  <a:cubicBezTo>
                    <a:pt x="91" y="36"/>
                    <a:pt x="91" y="36"/>
                    <a:pt x="91" y="36"/>
                  </a:cubicBezTo>
                  <a:cubicBezTo>
                    <a:pt x="90" y="37"/>
                    <a:pt x="89" y="38"/>
                    <a:pt x="88" y="38"/>
                  </a:cubicBezTo>
                  <a:cubicBezTo>
                    <a:pt x="83" y="42"/>
                    <a:pt x="78" y="46"/>
                    <a:pt x="74" y="50"/>
                  </a:cubicBezTo>
                  <a:cubicBezTo>
                    <a:pt x="73" y="50"/>
                    <a:pt x="72" y="51"/>
                    <a:pt x="72" y="51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0" y="53"/>
                    <a:pt x="69" y="54"/>
                    <a:pt x="68" y="55"/>
                  </a:cubicBezTo>
                  <a:cubicBezTo>
                    <a:pt x="67" y="56"/>
                    <a:pt x="66" y="57"/>
                    <a:pt x="65" y="58"/>
                  </a:cubicBezTo>
                  <a:cubicBezTo>
                    <a:pt x="64" y="59"/>
                    <a:pt x="63" y="59"/>
                    <a:pt x="62" y="60"/>
                  </a:cubicBezTo>
                  <a:cubicBezTo>
                    <a:pt x="59" y="64"/>
                    <a:pt x="55" y="67"/>
                    <a:pt x="52" y="71"/>
                  </a:cubicBezTo>
                  <a:cubicBezTo>
                    <a:pt x="51" y="72"/>
                    <a:pt x="50" y="73"/>
                    <a:pt x="49" y="74"/>
                  </a:cubicBezTo>
                  <a:cubicBezTo>
                    <a:pt x="44" y="80"/>
                    <a:pt x="40" y="86"/>
                    <a:pt x="36" y="92"/>
                  </a:cubicBezTo>
                  <a:cubicBezTo>
                    <a:pt x="35" y="93"/>
                    <a:pt x="34" y="94"/>
                    <a:pt x="33" y="96"/>
                  </a:cubicBezTo>
                  <a:cubicBezTo>
                    <a:pt x="29" y="102"/>
                    <a:pt x="26" y="108"/>
                    <a:pt x="23" y="114"/>
                  </a:cubicBezTo>
                  <a:cubicBezTo>
                    <a:pt x="22" y="116"/>
                    <a:pt x="21" y="117"/>
                    <a:pt x="21" y="118"/>
                  </a:cubicBezTo>
                  <a:cubicBezTo>
                    <a:pt x="18" y="125"/>
                    <a:pt x="15" y="131"/>
                    <a:pt x="13" y="138"/>
                  </a:cubicBezTo>
                  <a:cubicBezTo>
                    <a:pt x="12" y="139"/>
                    <a:pt x="12" y="140"/>
                    <a:pt x="11" y="142"/>
                  </a:cubicBezTo>
                  <a:cubicBezTo>
                    <a:pt x="6" y="158"/>
                    <a:pt x="2" y="176"/>
                    <a:pt x="1" y="194"/>
                  </a:cubicBezTo>
                  <a:cubicBezTo>
                    <a:pt x="1" y="198"/>
                    <a:pt x="1" y="201"/>
                    <a:pt x="0" y="205"/>
                  </a:cubicBezTo>
                  <a:cubicBezTo>
                    <a:pt x="0" y="206"/>
                    <a:pt x="0" y="207"/>
                    <a:pt x="0" y="208"/>
                  </a:cubicBezTo>
                  <a:cubicBezTo>
                    <a:pt x="0" y="213"/>
                    <a:pt x="1" y="218"/>
                    <a:pt x="1" y="223"/>
                  </a:cubicBezTo>
                  <a:cubicBezTo>
                    <a:pt x="2" y="241"/>
                    <a:pt x="6" y="258"/>
                    <a:pt x="11" y="275"/>
                  </a:cubicBezTo>
                  <a:cubicBezTo>
                    <a:pt x="11" y="275"/>
                    <a:pt x="11" y="275"/>
                    <a:pt x="11" y="275"/>
                  </a:cubicBezTo>
                  <a:cubicBezTo>
                    <a:pt x="12" y="277"/>
                    <a:pt x="13" y="278"/>
                    <a:pt x="13" y="280"/>
                  </a:cubicBezTo>
                  <a:cubicBezTo>
                    <a:pt x="13" y="280"/>
                    <a:pt x="13" y="280"/>
                    <a:pt x="13" y="280"/>
                  </a:cubicBezTo>
                  <a:cubicBezTo>
                    <a:pt x="16" y="288"/>
                    <a:pt x="19" y="295"/>
                    <a:pt x="23" y="302"/>
                  </a:cubicBezTo>
                  <a:cubicBezTo>
                    <a:pt x="24" y="304"/>
                    <a:pt x="25" y="306"/>
                    <a:pt x="26" y="308"/>
                  </a:cubicBezTo>
                  <a:cubicBezTo>
                    <a:pt x="26" y="308"/>
                    <a:pt x="26" y="308"/>
                    <a:pt x="26" y="308"/>
                  </a:cubicBezTo>
                  <a:cubicBezTo>
                    <a:pt x="27" y="310"/>
                    <a:pt x="28" y="312"/>
                    <a:pt x="30" y="314"/>
                  </a:cubicBezTo>
                  <a:cubicBezTo>
                    <a:pt x="30" y="314"/>
                    <a:pt x="30" y="315"/>
                    <a:pt x="30" y="315"/>
                  </a:cubicBezTo>
                  <a:cubicBezTo>
                    <a:pt x="37" y="326"/>
                    <a:pt x="45" y="337"/>
                    <a:pt x="53" y="346"/>
                  </a:cubicBezTo>
                  <a:cubicBezTo>
                    <a:pt x="55" y="349"/>
                    <a:pt x="58" y="351"/>
                    <a:pt x="60" y="354"/>
                  </a:cubicBezTo>
                  <a:cubicBezTo>
                    <a:pt x="62" y="355"/>
                    <a:pt x="63" y="357"/>
                    <a:pt x="65" y="358"/>
                  </a:cubicBezTo>
                  <a:cubicBezTo>
                    <a:pt x="67" y="361"/>
                    <a:pt x="70" y="363"/>
                    <a:pt x="73" y="365"/>
                  </a:cubicBezTo>
                  <a:cubicBezTo>
                    <a:pt x="73" y="366"/>
                    <a:pt x="73" y="366"/>
                    <a:pt x="73" y="366"/>
                  </a:cubicBezTo>
                  <a:cubicBezTo>
                    <a:pt x="74" y="366"/>
                    <a:pt x="74" y="366"/>
                    <a:pt x="74" y="367"/>
                  </a:cubicBezTo>
                  <a:cubicBezTo>
                    <a:pt x="76" y="368"/>
                    <a:pt x="78" y="370"/>
                    <a:pt x="79" y="371"/>
                  </a:cubicBezTo>
                  <a:cubicBezTo>
                    <a:pt x="80" y="371"/>
                    <a:pt x="80" y="371"/>
                    <a:pt x="80" y="371"/>
                  </a:cubicBezTo>
                  <a:cubicBezTo>
                    <a:pt x="80" y="372"/>
                    <a:pt x="80" y="372"/>
                    <a:pt x="81" y="372"/>
                  </a:cubicBezTo>
                  <a:cubicBezTo>
                    <a:pt x="84" y="374"/>
                    <a:pt x="87" y="377"/>
                    <a:pt x="91" y="379"/>
                  </a:cubicBezTo>
                  <a:cubicBezTo>
                    <a:pt x="92" y="380"/>
                    <a:pt x="94" y="381"/>
                    <a:pt x="95" y="382"/>
                  </a:cubicBezTo>
                  <a:cubicBezTo>
                    <a:pt x="96" y="382"/>
                    <a:pt x="96" y="383"/>
                    <a:pt x="97" y="383"/>
                  </a:cubicBezTo>
                  <a:cubicBezTo>
                    <a:pt x="97" y="383"/>
                    <a:pt x="97" y="383"/>
                    <a:pt x="97" y="383"/>
                  </a:cubicBezTo>
                  <a:cubicBezTo>
                    <a:pt x="99" y="385"/>
                    <a:pt x="101" y="386"/>
                    <a:pt x="103" y="387"/>
                  </a:cubicBezTo>
                  <a:cubicBezTo>
                    <a:pt x="104" y="387"/>
                    <a:pt x="104" y="387"/>
                    <a:pt x="104" y="388"/>
                  </a:cubicBezTo>
                  <a:cubicBezTo>
                    <a:pt x="116" y="395"/>
                    <a:pt x="129" y="400"/>
                    <a:pt x="142" y="405"/>
                  </a:cubicBezTo>
                  <a:cubicBezTo>
                    <a:pt x="143" y="405"/>
                    <a:pt x="143" y="405"/>
                    <a:pt x="143" y="405"/>
                  </a:cubicBezTo>
                  <a:cubicBezTo>
                    <a:pt x="150" y="408"/>
                    <a:pt x="157" y="409"/>
                    <a:pt x="164" y="411"/>
                  </a:cubicBezTo>
                  <a:cubicBezTo>
                    <a:pt x="164" y="411"/>
                    <a:pt x="164" y="411"/>
                    <a:pt x="164" y="411"/>
                  </a:cubicBezTo>
                  <a:cubicBezTo>
                    <a:pt x="166" y="411"/>
                    <a:pt x="168" y="412"/>
                    <a:pt x="170" y="412"/>
                  </a:cubicBezTo>
                  <a:cubicBezTo>
                    <a:pt x="182" y="414"/>
                    <a:pt x="195" y="416"/>
                    <a:pt x="208" y="416"/>
                  </a:cubicBezTo>
                  <a:cubicBezTo>
                    <a:pt x="210" y="416"/>
                    <a:pt x="211" y="416"/>
                    <a:pt x="212" y="416"/>
                  </a:cubicBezTo>
                  <a:cubicBezTo>
                    <a:pt x="215" y="416"/>
                    <a:pt x="217" y="415"/>
                    <a:pt x="219" y="415"/>
                  </a:cubicBezTo>
                  <a:cubicBezTo>
                    <a:pt x="240" y="414"/>
                    <a:pt x="260" y="410"/>
                    <a:pt x="279" y="403"/>
                  </a:cubicBezTo>
                  <a:cubicBezTo>
                    <a:pt x="281" y="402"/>
                    <a:pt x="283" y="402"/>
                    <a:pt x="285" y="401"/>
                  </a:cubicBezTo>
                  <a:cubicBezTo>
                    <a:pt x="289" y="399"/>
                    <a:pt x="293" y="398"/>
                    <a:pt x="297" y="396"/>
                  </a:cubicBezTo>
                  <a:cubicBezTo>
                    <a:pt x="298" y="395"/>
                    <a:pt x="300" y="394"/>
                    <a:pt x="302" y="393"/>
                  </a:cubicBezTo>
                  <a:cubicBezTo>
                    <a:pt x="309" y="390"/>
                    <a:pt x="316" y="386"/>
                    <a:pt x="323" y="381"/>
                  </a:cubicBezTo>
                  <a:cubicBezTo>
                    <a:pt x="325" y="380"/>
                    <a:pt x="326" y="379"/>
                    <a:pt x="328" y="378"/>
                  </a:cubicBezTo>
                  <a:cubicBezTo>
                    <a:pt x="331" y="376"/>
                    <a:pt x="334" y="373"/>
                    <a:pt x="337" y="371"/>
                  </a:cubicBezTo>
                  <a:cubicBezTo>
                    <a:pt x="338" y="370"/>
                    <a:pt x="340" y="368"/>
                    <a:pt x="341" y="367"/>
                  </a:cubicBezTo>
                  <a:cubicBezTo>
                    <a:pt x="359" y="353"/>
                    <a:pt x="373" y="336"/>
                    <a:pt x="385" y="317"/>
                  </a:cubicBezTo>
                  <a:cubicBezTo>
                    <a:pt x="386" y="315"/>
                    <a:pt x="387" y="313"/>
                    <a:pt x="388" y="311"/>
                  </a:cubicBezTo>
                  <a:cubicBezTo>
                    <a:pt x="389" y="311"/>
                    <a:pt x="389" y="310"/>
                    <a:pt x="389" y="310"/>
                  </a:cubicBezTo>
                  <a:cubicBezTo>
                    <a:pt x="392" y="305"/>
                    <a:pt x="394" y="300"/>
                    <a:pt x="397" y="295"/>
                  </a:cubicBezTo>
                  <a:cubicBezTo>
                    <a:pt x="397" y="295"/>
                    <a:pt x="397" y="295"/>
                    <a:pt x="397" y="294"/>
                  </a:cubicBezTo>
                  <a:cubicBezTo>
                    <a:pt x="398" y="292"/>
                    <a:pt x="399" y="290"/>
                    <a:pt x="400" y="288"/>
                  </a:cubicBezTo>
                  <a:cubicBezTo>
                    <a:pt x="405" y="275"/>
                    <a:pt x="410" y="260"/>
                    <a:pt x="412" y="246"/>
                  </a:cubicBezTo>
                  <a:cubicBezTo>
                    <a:pt x="413" y="243"/>
                    <a:pt x="413" y="241"/>
                    <a:pt x="414" y="239"/>
                  </a:cubicBezTo>
                  <a:cubicBezTo>
                    <a:pt x="414" y="239"/>
                    <a:pt x="414" y="239"/>
                    <a:pt x="414" y="239"/>
                  </a:cubicBezTo>
                  <a:cubicBezTo>
                    <a:pt x="415" y="231"/>
                    <a:pt x="415" y="223"/>
                    <a:pt x="416" y="215"/>
                  </a:cubicBezTo>
                  <a:cubicBezTo>
                    <a:pt x="416" y="213"/>
                    <a:pt x="416" y="210"/>
                    <a:pt x="416" y="208"/>
                  </a:cubicBezTo>
                  <a:cubicBezTo>
                    <a:pt x="416" y="174"/>
                    <a:pt x="408" y="142"/>
                    <a:pt x="393" y="114"/>
                  </a:cubicBezTo>
                  <a:close/>
                  <a:moveTo>
                    <a:pt x="405" y="225"/>
                  </a:moveTo>
                  <a:cubicBezTo>
                    <a:pt x="405" y="225"/>
                    <a:pt x="405" y="226"/>
                    <a:pt x="405" y="227"/>
                  </a:cubicBezTo>
                  <a:cubicBezTo>
                    <a:pt x="405" y="234"/>
                    <a:pt x="404" y="241"/>
                    <a:pt x="402" y="247"/>
                  </a:cubicBezTo>
                  <a:cubicBezTo>
                    <a:pt x="402" y="248"/>
                    <a:pt x="402" y="249"/>
                    <a:pt x="402" y="250"/>
                  </a:cubicBezTo>
                  <a:cubicBezTo>
                    <a:pt x="401" y="252"/>
                    <a:pt x="401" y="254"/>
                    <a:pt x="400" y="256"/>
                  </a:cubicBezTo>
                  <a:cubicBezTo>
                    <a:pt x="400" y="257"/>
                    <a:pt x="400" y="257"/>
                    <a:pt x="400" y="257"/>
                  </a:cubicBezTo>
                  <a:cubicBezTo>
                    <a:pt x="399" y="259"/>
                    <a:pt x="399" y="261"/>
                    <a:pt x="398" y="263"/>
                  </a:cubicBezTo>
                  <a:cubicBezTo>
                    <a:pt x="398" y="263"/>
                    <a:pt x="398" y="264"/>
                    <a:pt x="398" y="264"/>
                  </a:cubicBezTo>
                  <a:cubicBezTo>
                    <a:pt x="397" y="269"/>
                    <a:pt x="395" y="274"/>
                    <a:pt x="393" y="279"/>
                  </a:cubicBezTo>
                  <a:cubicBezTo>
                    <a:pt x="393" y="279"/>
                    <a:pt x="393" y="280"/>
                    <a:pt x="393" y="280"/>
                  </a:cubicBezTo>
                  <a:cubicBezTo>
                    <a:pt x="392" y="280"/>
                    <a:pt x="392" y="281"/>
                    <a:pt x="392" y="281"/>
                  </a:cubicBezTo>
                  <a:cubicBezTo>
                    <a:pt x="391" y="283"/>
                    <a:pt x="391" y="284"/>
                    <a:pt x="390" y="286"/>
                  </a:cubicBezTo>
                  <a:cubicBezTo>
                    <a:pt x="390" y="287"/>
                    <a:pt x="390" y="287"/>
                    <a:pt x="389" y="288"/>
                  </a:cubicBezTo>
                  <a:cubicBezTo>
                    <a:pt x="389" y="288"/>
                    <a:pt x="389" y="288"/>
                    <a:pt x="389" y="289"/>
                  </a:cubicBezTo>
                  <a:cubicBezTo>
                    <a:pt x="387" y="294"/>
                    <a:pt x="384" y="298"/>
                    <a:pt x="382" y="303"/>
                  </a:cubicBezTo>
                  <a:cubicBezTo>
                    <a:pt x="382" y="303"/>
                    <a:pt x="381" y="304"/>
                    <a:pt x="381" y="304"/>
                  </a:cubicBezTo>
                  <a:cubicBezTo>
                    <a:pt x="380" y="306"/>
                    <a:pt x="379" y="308"/>
                    <a:pt x="378" y="310"/>
                  </a:cubicBezTo>
                  <a:cubicBezTo>
                    <a:pt x="367" y="328"/>
                    <a:pt x="353" y="345"/>
                    <a:pt x="337" y="358"/>
                  </a:cubicBezTo>
                  <a:cubicBezTo>
                    <a:pt x="336" y="359"/>
                    <a:pt x="335" y="360"/>
                    <a:pt x="335" y="360"/>
                  </a:cubicBezTo>
                  <a:cubicBezTo>
                    <a:pt x="334" y="361"/>
                    <a:pt x="333" y="362"/>
                    <a:pt x="332" y="362"/>
                  </a:cubicBezTo>
                  <a:cubicBezTo>
                    <a:pt x="329" y="365"/>
                    <a:pt x="326" y="367"/>
                    <a:pt x="323" y="369"/>
                  </a:cubicBezTo>
                  <a:cubicBezTo>
                    <a:pt x="323" y="370"/>
                    <a:pt x="322" y="370"/>
                    <a:pt x="322" y="370"/>
                  </a:cubicBezTo>
                  <a:cubicBezTo>
                    <a:pt x="321" y="371"/>
                    <a:pt x="319" y="372"/>
                    <a:pt x="318" y="372"/>
                  </a:cubicBezTo>
                  <a:cubicBezTo>
                    <a:pt x="311" y="378"/>
                    <a:pt x="303" y="382"/>
                    <a:pt x="294" y="386"/>
                  </a:cubicBezTo>
                  <a:cubicBezTo>
                    <a:pt x="293" y="387"/>
                    <a:pt x="291" y="388"/>
                    <a:pt x="289" y="389"/>
                  </a:cubicBezTo>
                  <a:cubicBezTo>
                    <a:pt x="285" y="391"/>
                    <a:pt x="281" y="392"/>
                    <a:pt x="277" y="394"/>
                  </a:cubicBezTo>
                  <a:cubicBezTo>
                    <a:pt x="275" y="394"/>
                    <a:pt x="273" y="395"/>
                    <a:pt x="271" y="396"/>
                  </a:cubicBezTo>
                  <a:cubicBezTo>
                    <a:pt x="258" y="400"/>
                    <a:pt x="244" y="403"/>
                    <a:pt x="229" y="405"/>
                  </a:cubicBezTo>
                  <a:cubicBezTo>
                    <a:pt x="226" y="405"/>
                    <a:pt x="222" y="405"/>
                    <a:pt x="219" y="406"/>
                  </a:cubicBezTo>
                  <a:cubicBezTo>
                    <a:pt x="217" y="406"/>
                    <a:pt x="215" y="406"/>
                    <a:pt x="212" y="406"/>
                  </a:cubicBezTo>
                  <a:cubicBezTo>
                    <a:pt x="211" y="406"/>
                    <a:pt x="210" y="406"/>
                    <a:pt x="208" y="406"/>
                  </a:cubicBezTo>
                  <a:cubicBezTo>
                    <a:pt x="201" y="406"/>
                    <a:pt x="193" y="406"/>
                    <a:pt x="186" y="405"/>
                  </a:cubicBezTo>
                  <a:cubicBezTo>
                    <a:pt x="185" y="405"/>
                    <a:pt x="183" y="404"/>
                    <a:pt x="182" y="404"/>
                  </a:cubicBezTo>
                  <a:cubicBezTo>
                    <a:pt x="178" y="404"/>
                    <a:pt x="174" y="403"/>
                    <a:pt x="170" y="402"/>
                  </a:cubicBezTo>
                  <a:cubicBezTo>
                    <a:pt x="168" y="402"/>
                    <a:pt x="166" y="401"/>
                    <a:pt x="164" y="401"/>
                  </a:cubicBezTo>
                  <a:cubicBezTo>
                    <a:pt x="157" y="399"/>
                    <a:pt x="149" y="397"/>
                    <a:pt x="142" y="395"/>
                  </a:cubicBezTo>
                  <a:cubicBezTo>
                    <a:pt x="131" y="391"/>
                    <a:pt x="120" y="386"/>
                    <a:pt x="109" y="380"/>
                  </a:cubicBezTo>
                  <a:cubicBezTo>
                    <a:pt x="108" y="379"/>
                    <a:pt x="106" y="377"/>
                    <a:pt x="104" y="376"/>
                  </a:cubicBezTo>
                  <a:cubicBezTo>
                    <a:pt x="104" y="376"/>
                    <a:pt x="104" y="376"/>
                    <a:pt x="103" y="376"/>
                  </a:cubicBezTo>
                  <a:cubicBezTo>
                    <a:pt x="103" y="376"/>
                    <a:pt x="103" y="376"/>
                    <a:pt x="103" y="376"/>
                  </a:cubicBezTo>
                  <a:cubicBezTo>
                    <a:pt x="102" y="375"/>
                    <a:pt x="101" y="375"/>
                    <a:pt x="101" y="374"/>
                  </a:cubicBezTo>
                  <a:cubicBezTo>
                    <a:pt x="101" y="374"/>
                    <a:pt x="101" y="374"/>
                    <a:pt x="100" y="374"/>
                  </a:cubicBezTo>
                  <a:cubicBezTo>
                    <a:pt x="99" y="373"/>
                    <a:pt x="98" y="372"/>
                    <a:pt x="97" y="372"/>
                  </a:cubicBezTo>
                  <a:cubicBezTo>
                    <a:pt x="93" y="369"/>
                    <a:pt x="90" y="367"/>
                    <a:pt x="87" y="364"/>
                  </a:cubicBezTo>
                  <a:cubicBezTo>
                    <a:pt x="87" y="364"/>
                    <a:pt x="87" y="364"/>
                    <a:pt x="87" y="364"/>
                  </a:cubicBezTo>
                  <a:cubicBezTo>
                    <a:pt x="86" y="364"/>
                    <a:pt x="85" y="363"/>
                    <a:pt x="85" y="363"/>
                  </a:cubicBezTo>
                  <a:cubicBezTo>
                    <a:pt x="84" y="363"/>
                    <a:pt x="84" y="362"/>
                    <a:pt x="83" y="362"/>
                  </a:cubicBezTo>
                  <a:cubicBezTo>
                    <a:pt x="82" y="361"/>
                    <a:pt x="81" y="360"/>
                    <a:pt x="80" y="359"/>
                  </a:cubicBezTo>
                  <a:cubicBezTo>
                    <a:pt x="80" y="359"/>
                    <a:pt x="79" y="358"/>
                    <a:pt x="79" y="358"/>
                  </a:cubicBezTo>
                  <a:cubicBezTo>
                    <a:pt x="78" y="357"/>
                    <a:pt x="77" y="356"/>
                    <a:pt x="76" y="356"/>
                  </a:cubicBezTo>
                  <a:cubicBezTo>
                    <a:pt x="76" y="356"/>
                    <a:pt x="76" y="355"/>
                    <a:pt x="76" y="355"/>
                  </a:cubicBezTo>
                  <a:cubicBezTo>
                    <a:pt x="75" y="354"/>
                    <a:pt x="74" y="354"/>
                    <a:pt x="73" y="353"/>
                  </a:cubicBezTo>
                  <a:cubicBezTo>
                    <a:pt x="70" y="350"/>
                    <a:pt x="67" y="347"/>
                    <a:pt x="65" y="344"/>
                  </a:cubicBezTo>
                  <a:cubicBezTo>
                    <a:pt x="58" y="337"/>
                    <a:pt x="51" y="329"/>
                    <a:pt x="45" y="320"/>
                  </a:cubicBezTo>
                  <a:cubicBezTo>
                    <a:pt x="45" y="320"/>
                    <a:pt x="45" y="320"/>
                    <a:pt x="45" y="320"/>
                  </a:cubicBezTo>
                  <a:cubicBezTo>
                    <a:pt x="43" y="318"/>
                    <a:pt x="42" y="316"/>
                    <a:pt x="41" y="314"/>
                  </a:cubicBezTo>
                  <a:cubicBezTo>
                    <a:pt x="41" y="314"/>
                    <a:pt x="41" y="314"/>
                    <a:pt x="41" y="314"/>
                  </a:cubicBezTo>
                  <a:cubicBezTo>
                    <a:pt x="40" y="313"/>
                    <a:pt x="40" y="313"/>
                    <a:pt x="40" y="312"/>
                  </a:cubicBezTo>
                  <a:cubicBezTo>
                    <a:pt x="38" y="310"/>
                    <a:pt x="37" y="308"/>
                    <a:pt x="36" y="306"/>
                  </a:cubicBezTo>
                  <a:cubicBezTo>
                    <a:pt x="32" y="299"/>
                    <a:pt x="29" y="292"/>
                    <a:pt x="26" y="285"/>
                  </a:cubicBezTo>
                  <a:cubicBezTo>
                    <a:pt x="26" y="285"/>
                    <a:pt x="26" y="285"/>
                    <a:pt x="26" y="285"/>
                  </a:cubicBezTo>
                  <a:cubicBezTo>
                    <a:pt x="25" y="283"/>
                    <a:pt x="24" y="281"/>
                    <a:pt x="23" y="280"/>
                  </a:cubicBezTo>
                  <a:cubicBezTo>
                    <a:pt x="23" y="279"/>
                    <a:pt x="23" y="279"/>
                    <a:pt x="23" y="279"/>
                  </a:cubicBezTo>
                  <a:cubicBezTo>
                    <a:pt x="20" y="271"/>
                    <a:pt x="17" y="262"/>
                    <a:pt x="15" y="253"/>
                  </a:cubicBezTo>
                  <a:cubicBezTo>
                    <a:pt x="15" y="252"/>
                    <a:pt x="15" y="250"/>
                    <a:pt x="14" y="248"/>
                  </a:cubicBezTo>
                  <a:cubicBezTo>
                    <a:pt x="13" y="240"/>
                    <a:pt x="11" y="232"/>
                    <a:pt x="11" y="224"/>
                  </a:cubicBezTo>
                  <a:cubicBezTo>
                    <a:pt x="11" y="224"/>
                    <a:pt x="11" y="224"/>
                    <a:pt x="11" y="224"/>
                  </a:cubicBezTo>
                  <a:cubicBezTo>
                    <a:pt x="11" y="223"/>
                    <a:pt x="11" y="222"/>
                    <a:pt x="11" y="220"/>
                  </a:cubicBezTo>
                  <a:cubicBezTo>
                    <a:pt x="11" y="220"/>
                    <a:pt x="11" y="220"/>
                    <a:pt x="11" y="220"/>
                  </a:cubicBezTo>
                  <a:cubicBezTo>
                    <a:pt x="10" y="216"/>
                    <a:pt x="10" y="212"/>
                    <a:pt x="10" y="208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10" y="207"/>
                    <a:pt x="10" y="206"/>
                    <a:pt x="10" y="205"/>
                  </a:cubicBezTo>
                  <a:cubicBezTo>
                    <a:pt x="10" y="202"/>
                    <a:pt x="10" y="199"/>
                    <a:pt x="10" y="197"/>
                  </a:cubicBezTo>
                  <a:cubicBezTo>
                    <a:pt x="10" y="197"/>
                    <a:pt x="10" y="197"/>
                    <a:pt x="10" y="197"/>
                  </a:cubicBezTo>
                  <a:cubicBezTo>
                    <a:pt x="11" y="195"/>
                    <a:pt x="11" y="194"/>
                    <a:pt x="11" y="192"/>
                  </a:cubicBezTo>
                  <a:cubicBezTo>
                    <a:pt x="11" y="185"/>
                    <a:pt x="12" y="178"/>
                    <a:pt x="14" y="170"/>
                  </a:cubicBezTo>
                  <a:cubicBezTo>
                    <a:pt x="14" y="169"/>
                    <a:pt x="14" y="167"/>
                    <a:pt x="15" y="166"/>
                  </a:cubicBezTo>
                  <a:cubicBezTo>
                    <a:pt x="16" y="159"/>
                    <a:pt x="18" y="152"/>
                    <a:pt x="20" y="145"/>
                  </a:cubicBezTo>
                  <a:cubicBezTo>
                    <a:pt x="21" y="144"/>
                    <a:pt x="21" y="143"/>
                    <a:pt x="22" y="14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2" y="140"/>
                    <a:pt x="23" y="138"/>
                    <a:pt x="24" y="136"/>
                  </a:cubicBezTo>
                  <a:cubicBezTo>
                    <a:pt x="24" y="135"/>
                    <a:pt x="24" y="135"/>
                    <a:pt x="24" y="135"/>
                  </a:cubicBezTo>
                  <a:cubicBezTo>
                    <a:pt x="26" y="130"/>
                    <a:pt x="28" y="126"/>
                    <a:pt x="30" y="122"/>
                  </a:cubicBezTo>
                  <a:cubicBezTo>
                    <a:pt x="30" y="120"/>
                    <a:pt x="31" y="119"/>
                    <a:pt x="32" y="118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3" y="116"/>
                    <a:pt x="33" y="115"/>
                    <a:pt x="34" y="114"/>
                  </a:cubicBezTo>
                  <a:cubicBezTo>
                    <a:pt x="35" y="113"/>
                    <a:pt x="35" y="112"/>
                    <a:pt x="36" y="111"/>
                  </a:cubicBezTo>
                  <a:cubicBezTo>
                    <a:pt x="38" y="107"/>
                    <a:pt x="40" y="103"/>
                    <a:pt x="43" y="99"/>
                  </a:cubicBezTo>
                  <a:cubicBezTo>
                    <a:pt x="43" y="98"/>
                    <a:pt x="44" y="97"/>
                    <a:pt x="45" y="96"/>
                  </a:cubicBezTo>
                  <a:cubicBezTo>
                    <a:pt x="49" y="90"/>
                    <a:pt x="54" y="84"/>
                    <a:pt x="59" y="78"/>
                  </a:cubicBezTo>
                  <a:cubicBezTo>
                    <a:pt x="60" y="77"/>
                    <a:pt x="61" y="76"/>
                    <a:pt x="62" y="75"/>
                  </a:cubicBezTo>
                  <a:cubicBezTo>
                    <a:pt x="62" y="75"/>
                    <a:pt x="62" y="74"/>
                    <a:pt x="62" y="74"/>
                  </a:cubicBezTo>
                  <a:cubicBezTo>
                    <a:pt x="63" y="73"/>
                    <a:pt x="64" y="72"/>
                    <a:pt x="65" y="71"/>
                  </a:cubicBezTo>
                  <a:cubicBezTo>
                    <a:pt x="67" y="69"/>
                    <a:pt x="69" y="67"/>
                    <a:pt x="71" y="65"/>
                  </a:cubicBezTo>
                  <a:cubicBezTo>
                    <a:pt x="73" y="63"/>
                    <a:pt x="76" y="61"/>
                    <a:pt x="78" y="59"/>
                  </a:cubicBezTo>
                  <a:cubicBezTo>
                    <a:pt x="79" y="57"/>
                    <a:pt x="81" y="56"/>
                    <a:pt x="82" y="55"/>
                  </a:cubicBezTo>
                  <a:cubicBezTo>
                    <a:pt x="82" y="55"/>
                    <a:pt x="83" y="55"/>
                    <a:pt x="83" y="54"/>
                  </a:cubicBezTo>
                  <a:cubicBezTo>
                    <a:pt x="89" y="49"/>
                    <a:pt x="96" y="45"/>
                    <a:pt x="102" y="4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5" y="39"/>
                    <a:pt x="106" y="39"/>
                    <a:pt x="107" y="38"/>
                  </a:cubicBezTo>
                  <a:cubicBezTo>
                    <a:pt x="115" y="33"/>
                    <a:pt x="123" y="29"/>
                    <a:pt x="132" y="25"/>
                  </a:cubicBezTo>
                  <a:cubicBezTo>
                    <a:pt x="132" y="25"/>
                    <a:pt x="132" y="25"/>
                    <a:pt x="133" y="25"/>
                  </a:cubicBezTo>
                  <a:cubicBezTo>
                    <a:pt x="134" y="24"/>
                    <a:pt x="136" y="23"/>
                    <a:pt x="138" y="23"/>
                  </a:cubicBezTo>
                  <a:cubicBezTo>
                    <a:pt x="139" y="22"/>
                    <a:pt x="140" y="22"/>
                    <a:pt x="141" y="22"/>
                  </a:cubicBezTo>
                  <a:cubicBezTo>
                    <a:pt x="142" y="21"/>
                    <a:pt x="142" y="21"/>
                    <a:pt x="142" y="21"/>
                  </a:cubicBezTo>
                  <a:cubicBezTo>
                    <a:pt x="149" y="19"/>
                    <a:pt x="157" y="17"/>
                    <a:pt x="164" y="15"/>
                  </a:cubicBezTo>
                  <a:cubicBezTo>
                    <a:pt x="166" y="14"/>
                    <a:pt x="168" y="14"/>
                    <a:pt x="170" y="14"/>
                  </a:cubicBezTo>
                  <a:cubicBezTo>
                    <a:pt x="174" y="13"/>
                    <a:pt x="178" y="12"/>
                    <a:pt x="182" y="12"/>
                  </a:cubicBezTo>
                  <a:cubicBezTo>
                    <a:pt x="183" y="12"/>
                    <a:pt x="185" y="11"/>
                    <a:pt x="186" y="11"/>
                  </a:cubicBezTo>
                  <a:cubicBezTo>
                    <a:pt x="191" y="11"/>
                    <a:pt x="195" y="10"/>
                    <a:pt x="200" y="10"/>
                  </a:cubicBezTo>
                  <a:cubicBezTo>
                    <a:pt x="201" y="10"/>
                    <a:pt x="202" y="10"/>
                    <a:pt x="203" y="10"/>
                  </a:cubicBezTo>
                  <a:cubicBezTo>
                    <a:pt x="205" y="10"/>
                    <a:pt x="206" y="10"/>
                    <a:pt x="208" y="10"/>
                  </a:cubicBezTo>
                  <a:cubicBezTo>
                    <a:pt x="209" y="10"/>
                    <a:pt x="211" y="10"/>
                    <a:pt x="212" y="10"/>
                  </a:cubicBezTo>
                  <a:cubicBezTo>
                    <a:pt x="212" y="10"/>
                    <a:pt x="212" y="10"/>
                    <a:pt x="212" y="10"/>
                  </a:cubicBezTo>
                  <a:cubicBezTo>
                    <a:pt x="215" y="10"/>
                    <a:pt x="217" y="10"/>
                    <a:pt x="219" y="10"/>
                  </a:cubicBezTo>
                  <a:cubicBezTo>
                    <a:pt x="222" y="10"/>
                    <a:pt x="226" y="11"/>
                    <a:pt x="229" y="11"/>
                  </a:cubicBezTo>
                  <a:cubicBezTo>
                    <a:pt x="244" y="13"/>
                    <a:pt x="259" y="16"/>
                    <a:pt x="273" y="21"/>
                  </a:cubicBezTo>
                  <a:cubicBezTo>
                    <a:pt x="276" y="22"/>
                    <a:pt x="279" y="23"/>
                    <a:pt x="282" y="24"/>
                  </a:cubicBezTo>
                  <a:cubicBezTo>
                    <a:pt x="305" y="34"/>
                    <a:pt x="326" y="47"/>
                    <a:pt x="344" y="64"/>
                  </a:cubicBezTo>
                  <a:cubicBezTo>
                    <a:pt x="347" y="67"/>
                    <a:pt x="350" y="70"/>
                    <a:pt x="353" y="73"/>
                  </a:cubicBezTo>
                  <a:cubicBezTo>
                    <a:pt x="355" y="75"/>
                    <a:pt x="358" y="78"/>
                    <a:pt x="360" y="81"/>
                  </a:cubicBezTo>
                  <a:cubicBezTo>
                    <a:pt x="361" y="83"/>
                    <a:pt x="362" y="84"/>
                    <a:pt x="363" y="85"/>
                  </a:cubicBezTo>
                  <a:cubicBezTo>
                    <a:pt x="364" y="86"/>
                    <a:pt x="364" y="86"/>
                    <a:pt x="365" y="87"/>
                  </a:cubicBezTo>
                  <a:cubicBezTo>
                    <a:pt x="371" y="95"/>
                    <a:pt x="377" y="104"/>
                    <a:pt x="382" y="113"/>
                  </a:cubicBezTo>
                  <a:cubicBezTo>
                    <a:pt x="382" y="113"/>
                    <a:pt x="382" y="113"/>
                    <a:pt x="382" y="114"/>
                  </a:cubicBezTo>
                  <a:cubicBezTo>
                    <a:pt x="383" y="116"/>
                    <a:pt x="384" y="117"/>
                    <a:pt x="385" y="119"/>
                  </a:cubicBezTo>
                  <a:cubicBezTo>
                    <a:pt x="398" y="146"/>
                    <a:pt x="406" y="176"/>
                    <a:pt x="406" y="208"/>
                  </a:cubicBezTo>
                  <a:cubicBezTo>
                    <a:pt x="406" y="210"/>
                    <a:pt x="406" y="213"/>
                    <a:pt x="406" y="215"/>
                  </a:cubicBezTo>
                  <a:cubicBezTo>
                    <a:pt x="406" y="216"/>
                    <a:pt x="406" y="218"/>
                    <a:pt x="406" y="219"/>
                  </a:cubicBezTo>
                  <a:cubicBezTo>
                    <a:pt x="406" y="221"/>
                    <a:pt x="406" y="223"/>
                    <a:pt x="405" y="225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4" name="Freeform 3240">
              <a:extLst>
                <a:ext uri="{FF2B5EF4-FFF2-40B4-BE49-F238E27FC236}">
                  <a16:creationId xmlns:a16="http://schemas.microsoft.com/office/drawing/2014/main" id="{9C72E299-7193-E4B5-FCC1-2BA02E4486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288" y="5284788"/>
              <a:ext cx="263525" cy="323850"/>
            </a:xfrm>
            <a:custGeom>
              <a:avLst/>
              <a:gdLst>
                <a:gd name="T0" fmla="*/ 172 w 195"/>
                <a:gd name="T1" fmla="*/ 10 h 238"/>
                <a:gd name="T2" fmla="*/ 80 w 195"/>
                <a:gd name="T3" fmla="*/ 10 h 238"/>
                <a:gd name="T4" fmla="*/ 64 w 195"/>
                <a:gd name="T5" fmla="*/ 17 h 238"/>
                <a:gd name="T6" fmla="*/ 62 w 195"/>
                <a:gd name="T7" fmla="*/ 19 h 238"/>
                <a:gd name="T8" fmla="*/ 50 w 195"/>
                <a:gd name="T9" fmla="*/ 7 h 238"/>
                <a:gd name="T10" fmla="*/ 44 w 195"/>
                <a:gd name="T11" fmla="*/ 7 h 238"/>
                <a:gd name="T12" fmla="*/ 40 w 195"/>
                <a:gd name="T13" fmla="*/ 11 h 238"/>
                <a:gd name="T14" fmla="*/ 31 w 195"/>
                <a:gd name="T15" fmla="*/ 1 h 238"/>
                <a:gd name="T16" fmla="*/ 24 w 195"/>
                <a:gd name="T17" fmla="*/ 1 h 238"/>
                <a:gd name="T18" fmla="*/ 1 w 195"/>
                <a:gd name="T19" fmla="*/ 25 h 238"/>
                <a:gd name="T20" fmla="*/ 0 w 195"/>
                <a:gd name="T21" fmla="*/ 28 h 238"/>
                <a:gd name="T22" fmla="*/ 1 w 195"/>
                <a:gd name="T23" fmla="*/ 31 h 238"/>
                <a:gd name="T24" fmla="*/ 10 w 195"/>
                <a:gd name="T25" fmla="*/ 40 h 238"/>
                <a:gd name="T26" fmla="*/ 6 w 195"/>
                <a:gd name="T27" fmla="*/ 44 h 238"/>
                <a:gd name="T28" fmla="*/ 6 w 195"/>
                <a:gd name="T29" fmla="*/ 51 h 238"/>
                <a:gd name="T30" fmla="*/ 18 w 195"/>
                <a:gd name="T31" fmla="*/ 63 h 238"/>
                <a:gd name="T32" fmla="*/ 16 w 195"/>
                <a:gd name="T33" fmla="*/ 65 h 238"/>
                <a:gd name="T34" fmla="*/ 10 w 195"/>
                <a:gd name="T35" fmla="*/ 81 h 238"/>
                <a:gd name="T36" fmla="*/ 10 w 195"/>
                <a:gd name="T37" fmla="*/ 215 h 238"/>
                <a:gd name="T38" fmla="*/ 33 w 195"/>
                <a:gd name="T39" fmla="*/ 238 h 238"/>
                <a:gd name="T40" fmla="*/ 172 w 195"/>
                <a:gd name="T41" fmla="*/ 238 h 238"/>
                <a:gd name="T42" fmla="*/ 195 w 195"/>
                <a:gd name="T43" fmla="*/ 215 h 238"/>
                <a:gd name="T44" fmla="*/ 195 w 195"/>
                <a:gd name="T45" fmla="*/ 33 h 238"/>
                <a:gd name="T46" fmla="*/ 172 w 195"/>
                <a:gd name="T47" fmla="*/ 10 h 238"/>
                <a:gd name="T48" fmla="*/ 27 w 195"/>
                <a:gd name="T49" fmla="*/ 11 h 238"/>
                <a:gd name="T50" fmla="*/ 33 w 195"/>
                <a:gd name="T51" fmla="*/ 17 h 238"/>
                <a:gd name="T52" fmla="*/ 17 w 195"/>
                <a:gd name="T53" fmla="*/ 34 h 238"/>
                <a:gd name="T54" fmla="*/ 11 w 195"/>
                <a:gd name="T55" fmla="*/ 28 h 238"/>
                <a:gd name="T56" fmla="*/ 27 w 195"/>
                <a:gd name="T57" fmla="*/ 11 h 238"/>
                <a:gd name="T58" fmla="*/ 16 w 195"/>
                <a:gd name="T59" fmla="*/ 47 h 238"/>
                <a:gd name="T60" fmla="*/ 47 w 195"/>
                <a:gd name="T61" fmla="*/ 16 h 238"/>
                <a:gd name="T62" fmla="*/ 56 w 195"/>
                <a:gd name="T63" fmla="*/ 25 h 238"/>
                <a:gd name="T64" fmla="*/ 25 w 195"/>
                <a:gd name="T65" fmla="*/ 56 h 238"/>
                <a:gd name="T66" fmla="*/ 16 w 195"/>
                <a:gd name="T67" fmla="*/ 47 h 238"/>
                <a:gd name="T68" fmla="*/ 172 w 195"/>
                <a:gd name="T69" fmla="*/ 229 h 238"/>
                <a:gd name="T70" fmla="*/ 33 w 195"/>
                <a:gd name="T71" fmla="*/ 229 h 238"/>
                <a:gd name="T72" fmla="*/ 19 w 195"/>
                <a:gd name="T73" fmla="*/ 215 h 238"/>
                <a:gd name="T74" fmla="*/ 19 w 195"/>
                <a:gd name="T75" fmla="*/ 81 h 238"/>
                <a:gd name="T76" fmla="*/ 23 w 195"/>
                <a:gd name="T77" fmla="*/ 71 h 238"/>
                <a:gd name="T78" fmla="*/ 71 w 195"/>
                <a:gd name="T79" fmla="*/ 23 h 238"/>
                <a:gd name="T80" fmla="*/ 80 w 195"/>
                <a:gd name="T81" fmla="*/ 19 h 238"/>
                <a:gd name="T82" fmla="*/ 172 w 195"/>
                <a:gd name="T83" fmla="*/ 19 h 238"/>
                <a:gd name="T84" fmla="*/ 185 w 195"/>
                <a:gd name="T85" fmla="*/ 33 h 238"/>
                <a:gd name="T86" fmla="*/ 185 w 195"/>
                <a:gd name="T87" fmla="*/ 215 h 238"/>
                <a:gd name="T88" fmla="*/ 186 w 195"/>
                <a:gd name="T89" fmla="*/ 215 h 238"/>
                <a:gd name="T90" fmla="*/ 172 w 195"/>
                <a:gd name="T91" fmla="*/ 22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5" h="238">
                  <a:moveTo>
                    <a:pt x="172" y="10"/>
                  </a:moveTo>
                  <a:cubicBezTo>
                    <a:pt x="80" y="10"/>
                    <a:pt x="80" y="10"/>
                    <a:pt x="80" y="10"/>
                  </a:cubicBezTo>
                  <a:cubicBezTo>
                    <a:pt x="74" y="10"/>
                    <a:pt x="68" y="13"/>
                    <a:pt x="64" y="17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8" y="5"/>
                    <a:pt x="46" y="5"/>
                    <a:pt x="44" y="7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9" y="0"/>
                    <a:pt x="26" y="0"/>
                    <a:pt x="24" y="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7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4" y="46"/>
                    <a:pt x="4" y="49"/>
                    <a:pt x="6" y="51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2" y="69"/>
                    <a:pt x="10" y="75"/>
                    <a:pt x="10" y="81"/>
                  </a:cubicBezTo>
                  <a:cubicBezTo>
                    <a:pt x="10" y="215"/>
                    <a:pt x="10" y="215"/>
                    <a:pt x="10" y="215"/>
                  </a:cubicBezTo>
                  <a:cubicBezTo>
                    <a:pt x="10" y="228"/>
                    <a:pt x="20" y="238"/>
                    <a:pt x="33" y="238"/>
                  </a:cubicBezTo>
                  <a:cubicBezTo>
                    <a:pt x="172" y="238"/>
                    <a:pt x="172" y="238"/>
                    <a:pt x="172" y="238"/>
                  </a:cubicBezTo>
                  <a:cubicBezTo>
                    <a:pt x="184" y="238"/>
                    <a:pt x="195" y="228"/>
                    <a:pt x="195" y="215"/>
                  </a:cubicBezTo>
                  <a:cubicBezTo>
                    <a:pt x="195" y="33"/>
                    <a:pt x="195" y="33"/>
                    <a:pt x="195" y="33"/>
                  </a:cubicBezTo>
                  <a:cubicBezTo>
                    <a:pt x="195" y="20"/>
                    <a:pt x="184" y="10"/>
                    <a:pt x="172" y="10"/>
                  </a:cubicBezTo>
                  <a:close/>
                  <a:moveTo>
                    <a:pt x="27" y="11"/>
                  </a:moveTo>
                  <a:cubicBezTo>
                    <a:pt x="33" y="17"/>
                    <a:pt x="33" y="17"/>
                    <a:pt x="33" y="17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1" y="28"/>
                    <a:pt x="11" y="28"/>
                    <a:pt x="11" y="28"/>
                  </a:cubicBezTo>
                  <a:lnTo>
                    <a:pt x="27" y="11"/>
                  </a:lnTo>
                  <a:close/>
                  <a:moveTo>
                    <a:pt x="16" y="47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25" y="56"/>
                    <a:pt x="25" y="56"/>
                    <a:pt x="25" y="56"/>
                  </a:cubicBezTo>
                  <a:lnTo>
                    <a:pt x="16" y="47"/>
                  </a:lnTo>
                  <a:close/>
                  <a:moveTo>
                    <a:pt x="172" y="229"/>
                  </a:moveTo>
                  <a:cubicBezTo>
                    <a:pt x="33" y="229"/>
                    <a:pt x="33" y="229"/>
                    <a:pt x="33" y="229"/>
                  </a:cubicBezTo>
                  <a:cubicBezTo>
                    <a:pt x="25" y="229"/>
                    <a:pt x="19" y="223"/>
                    <a:pt x="19" y="215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19" y="77"/>
                    <a:pt x="20" y="74"/>
                    <a:pt x="23" y="71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3" y="21"/>
                    <a:pt x="77" y="19"/>
                    <a:pt x="80" y="19"/>
                  </a:cubicBezTo>
                  <a:cubicBezTo>
                    <a:pt x="172" y="19"/>
                    <a:pt x="172" y="19"/>
                    <a:pt x="172" y="19"/>
                  </a:cubicBezTo>
                  <a:cubicBezTo>
                    <a:pt x="179" y="19"/>
                    <a:pt x="185" y="25"/>
                    <a:pt x="185" y="33"/>
                  </a:cubicBezTo>
                  <a:cubicBezTo>
                    <a:pt x="185" y="215"/>
                    <a:pt x="185" y="215"/>
                    <a:pt x="185" y="215"/>
                  </a:cubicBezTo>
                  <a:cubicBezTo>
                    <a:pt x="186" y="215"/>
                    <a:pt x="186" y="215"/>
                    <a:pt x="186" y="215"/>
                  </a:cubicBezTo>
                  <a:cubicBezTo>
                    <a:pt x="186" y="223"/>
                    <a:pt x="179" y="229"/>
                    <a:pt x="172" y="229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5" name="Freeform 3241">
              <a:extLst>
                <a:ext uri="{FF2B5EF4-FFF2-40B4-BE49-F238E27FC236}">
                  <a16:creationId xmlns:a16="http://schemas.microsoft.com/office/drawing/2014/main" id="{81FF37E2-9DDB-E767-CE62-3D959407AF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4076" y="5322888"/>
              <a:ext cx="161925" cy="53975"/>
            </a:xfrm>
            <a:custGeom>
              <a:avLst/>
              <a:gdLst>
                <a:gd name="T0" fmla="*/ 109 w 119"/>
                <a:gd name="T1" fmla="*/ 0 h 39"/>
                <a:gd name="T2" fmla="*/ 29 w 119"/>
                <a:gd name="T3" fmla="*/ 0 h 39"/>
                <a:gd name="T4" fmla="*/ 22 w 119"/>
                <a:gd name="T5" fmla="*/ 3 h 39"/>
                <a:gd name="T6" fmla="*/ 3 w 119"/>
                <a:gd name="T7" fmla="*/ 21 h 39"/>
                <a:gd name="T8" fmla="*/ 1 w 119"/>
                <a:gd name="T9" fmla="*/ 32 h 39"/>
                <a:gd name="T10" fmla="*/ 11 w 119"/>
                <a:gd name="T11" fmla="*/ 39 h 39"/>
                <a:gd name="T12" fmla="*/ 109 w 119"/>
                <a:gd name="T13" fmla="*/ 39 h 39"/>
                <a:gd name="T14" fmla="*/ 119 w 119"/>
                <a:gd name="T15" fmla="*/ 28 h 39"/>
                <a:gd name="T16" fmla="*/ 119 w 119"/>
                <a:gd name="T17" fmla="*/ 10 h 39"/>
                <a:gd name="T18" fmla="*/ 109 w 119"/>
                <a:gd name="T19" fmla="*/ 0 h 39"/>
                <a:gd name="T20" fmla="*/ 110 w 119"/>
                <a:gd name="T21" fmla="*/ 28 h 39"/>
                <a:gd name="T22" fmla="*/ 109 w 119"/>
                <a:gd name="T23" fmla="*/ 30 h 39"/>
                <a:gd name="T24" fmla="*/ 11 w 119"/>
                <a:gd name="T25" fmla="*/ 30 h 39"/>
                <a:gd name="T26" fmla="*/ 10 w 119"/>
                <a:gd name="T27" fmla="*/ 29 h 39"/>
                <a:gd name="T28" fmla="*/ 10 w 119"/>
                <a:gd name="T29" fmla="*/ 27 h 39"/>
                <a:gd name="T30" fmla="*/ 28 w 119"/>
                <a:gd name="T31" fmla="*/ 9 h 39"/>
                <a:gd name="T32" fmla="*/ 29 w 119"/>
                <a:gd name="T33" fmla="*/ 9 h 39"/>
                <a:gd name="T34" fmla="*/ 109 w 119"/>
                <a:gd name="T35" fmla="*/ 9 h 39"/>
                <a:gd name="T36" fmla="*/ 110 w 119"/>
                <a:gd name="T37" fmla="*/ 10 h 39"/>
                <a:gd name="T38" fmla="*/ 110 w 119"/>
                <a:gd name="T39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39">
                  <a:moveTo>
                    <a:pt x="10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6" y="0"/>
                    <a:pt x="24" y="1"/>
                    <a:pt x="22" y="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1" y="32"/>
                  </a:cubicBezTo>
                  <a:cubicBezTo>
                    <a:pt x="3" y="36"/>
                    <a:pt x="7" y="39"/>
                    <a:pt x="11" y="39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14" y="39"/>
                    <a:pt x="119" y="34"/>
                    <a:pt x="119" y="28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5"/>
                    <a:pt x="114" y="0"/>
                    <a:pt x="109" y="0"/>
                  </a:cubicBezTo>
                  <a:close/>
                  <a:moveTo>
                    <a:pt x="110" y="28"/>
                  </a:moveTo>
                  <a:cubicBezTo>
                    <a:pt x="110" y="29"/>
                    <a:pt x="109" y="30"/>
                    <a:pt x="109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10" y="29"/>
                    <a:pt x="10" y="29"/>
                  </a:cubicBezTo>
                  <a:cubicBezTo>
                    <a:pt x="10" y="29"/>
                    <a:pt x="9" y="28"/>
                    <a:pt x="10" y="27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9" y="9"/>
                    <a:pt x="29" y="9"/>
                  </a:cubicBezTo>
                  <a:cubicBezTo>
                    <a:pt x="109" y="9"/>
                    <a:pt x="109" y="9"/>
                    <a:pt x="109" y="9"/>
                  </a:cubicBezTo>
                  <a:cubicBezTo>
                    <a:pt x="109" y="9"/>
                    <a:pt x="110" y="10"/>
                    <a:pt x="110" y="10"/>
                  </a:cubicBezTo>
                  <a:lnTo>
                    <a:pt x="110" y="28"/>
                  </a:ln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6" name="Freeform 3242">
              <a:extLst>
                <a:ext uri="{FF2B5EF4-FFF2-40B4-BE49-F238E27FC236}">
                  <a16:creationId xmlns:a16="http://schemas.microsoft.com/office/drawing/2014/main" id="{8B0DFEE4-E5F3-C3D0-3E85-751B3D6B60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7088" y="5399088"/>
              <a:ext cx="173038" cy="173038"/>
            </a:xfrm>
            <a:custGeom>
              <a:avLst/>
              <a:gdLst>
                <a:gd name="T0" fmla="*/ 103 w 128"/>
                <a:gd name="T1" fmla="*/ 96 h 127"/>
                <a:gd name="T2" fmla="*/ 103 w 128"/>
                <a:gd name="T3" fmla="*/ 32 h 127"/>
                <a:gd name="T4" fmla="*/ 126 w 128"/>
                <a:gd name="T5" fmla="*/ 8 h 127"/>
                <a:gd name="T6" fmla="*/ 126 w 128"/>
                <a:gd name="T7" fmla="*/ 2 h 127"/>
                <a:gd name="T8" fmla="*/ 120 w 128"/>
                <a:gd name="T9" fmla="*/ 2 h 127"/>
                <a:gd name="T10" fmla="*/ 96 w 128"/>
                <a:gd name="T11" fmla="*/ 25 h 127"/>
                <a:gd name="T12" fmla="*/ 32 w 128"/>
                <a:gd name="T13" fmla="*/ 25 h 127"/>
                <a:gd name="T14" fmla="*/ 9 w 128"/>
                <a:gd name="T15" fmla="*/ 2 h 127"/>
                <a:gd name="T16" fmla="*/ 2 w 128"/>
                <a:gd name="T17" fmla="*/ 2 h 127"/>
                <a:gd name="T18" fmla="*/ 2 w 128"/>
                <a:gd name="T19" fmla="*/ 8 h 127"/>
                <a:gd name="T20" fmla="*/ 26 w 128"/>
                <a:gd name="T21" fmla="*/ 32 h 127"/>
                <a:gd name="T22" fmla="*/ 26 w 128"/>
                <a:gd name="T23" fmla="*/ 96 h 127"/>
                <a:gd name="T24" fmla="*/ 2 w 128"/>
                <a:gd name="T25" fmla="*/ 119 h 127"/>
                <a:gd name="T26" fmla="*/ 2 w 128"/>
                <a:gd name="T27" fmla="*/ 126 h 127"/>
                <a:gd name="T28" fmla="*/ 5 w 128"/>
                <a:gd name="T29" fmla="*/ 127 h 127"/>
                <a:gd name="T30" fmla="*/ 9 w 128"/>
                <a:gd name="T31" fmla="*/ 126 h 127"/>
                <a:gd name="T32" fmla="*/ 32 w 128"/>
                <a:gd name="T33" fmla="*/ 102 h 127"/>
                <a:gd name="T34" fmla="*/ 96 w 128"/>
                <a:gd name="T35" fmla="*/ 102 h 127"/>
                <a:gd name="T36" fmla="*/ 120 w 128"/>
                <a:gd name="T37" fmla="*/ 126 h 127"/>
                <a:gd name="T38" fmla="*/ 123 w 128"/>
                <a:gd name="T39" fmla="*/ 127 h 127"/>
                <a:gd name="T40" fmla="*/ 126 w 128"/>
                <a:gd name="T41" fmla="*/ 126 h 127"/>
                <a:gd name="T42" fmla="*/ 126 w 128"/>
                <a:gd name="T43" fmla="*/ 119 h 127"/>
                <a:gd name="T44" fmla="*/ 103 w 128"/>
                <a:gd name="T45" fmla="*/ 96 h 127"/>
                <a:gd name="T46" fmla="*/ 94 w 128"/>
                <a:gd name="T47" fmla="*/ 93 h 127"/>
                <a:gd name="T48" fmla="*/ 35 w 128"/>
                <a:gd name="T49" fmla="*/ 93 h 127"/>
                <a:gd name="T50" fmla="*/ 35 w 128"/>
                <a:gd name="T51" fmla="*/ 34 h 127"/>
                <a:gd name="T52" fmla="*/ 94 w 128"/>
                <a:gd name="T53" fmla="*/ 34 h 127"/>
                <a:gd name="T54" fmla="*/ 94 w 128"/>
                <a:gd name="T55" fmla="*/ 9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8" h="127">
                  <a:moveTo>
                    <a:pt x="103" y="96"/>
                  </a:moveTo>
                  <a:cubicBezTo>
                    <a:pt x="103" y="32"/>
                    <a:pt x="103" y="32"/>
                    <a:pt x="103" y="32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8" y="6"/>
                    <a:pt x="128" y="3"/>
                    <a:pt x="126" y="2"/>
                  </a:cubicBezTo>
                  <a:cubicBezTo>
                    <a:pt x="125" y="0"/>
                    <a:pt x="122" y="0"/>
                    <a:pt x="120" y="2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0"/>
                    <a:pt x="4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96"/>
                    <a:pt x="26" y="96"/>
                    <a:pt x="26" y="96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0" y="121"/>
                    <a:pt x="0" y="124"/>
                    <a:pt x="2" y="126"/>
                  </a:cubicBezTo>
                  <a:cubicBezTo>
                    <a:pt x="3" y="127"/>
                    <a:pt x="4" y="127"/>
                    <a:pt x="5" y="127"/>
                  </a:cubicBezTo>
                  <a:cubicBezTo>
                    <a:pt x="7" y="127"/>
                    <a:pt x="8" y="127"/>
                    <a:pt x="9" y="126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21" y="127"/>
                    <a:pt x="122" y="127"/>
                    <a:pt x="123" y="127"/>
                  </a:cubicBezTo>
                  <a:cubicBezTo>
                    <a:pt x="124" y="127"/>
                    <a:pt x="125" y="127"/>
                    <a:pt x="126" y="126"/>
                  </a:cubicBezTo>
                  <a:cubicBezTo>
                    <a:pt x="128" y="124"/>
                    <a:pt x="128" y="121"/>
                    <a:pt x="126" y="119"/>
                  </a:cubicBezTo>
                  <a:lnTo>
                    <a:pt x="103" y="96"/>
                  </a:lnTo>
                  <a:close/>
                  <a:moveTo>
                    <a:pt x="94" y="93"/>
                  </a:moveTo>
                  <a:cubicBezTo>
                    <a:pt x="35" y="93"/>
                    <a:pt x="35" y="93"/>
                    <a:pt x="35" y="9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94" y="34"/>
                    <a:pt x="94" y="34"/>
                    <a:pt x="94" y="34"/>
                  </a:cubicBezTo>
                  <a:lnTo>
                    <a:pt x="94" y="93"/>
                  </a:ln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7" name="Oval 3243">
              <a:extLst>
                <a:ext uri="{FF2B5EF4-FFF2-40B4-BE49-F238E27FC236}">
                  <a16:creationId xmlns:a16="http://schemas.microsoft.com/office/drawing/2014/main" id="{7EFCBCDD-E1DD-C561-BEAE-B359DAE44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301" y="5538788"/>
              <a:ext cx="103188" cy="103188"/>
            </a:xfrm>
            <a:prstGeom prst="ellipse">
              <a:avLst/>
            </a:pr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8" name="Oval 3244">
              <a:extLst>
                <a:ext uri="{FF2B5EF4-FFF2-40B4-BE49-F238E27FC236}">
                  <a16:creationId xmlns:a16="http://schemas.microsoft.com/office/drawing/2014/main" id="{8D8B7F9F-BF48-3159-D19A-B7D8B37A9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238" y="5546725"/>
              <a:ext cx="87313" cy="87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9" name="Freeform 3245">
              <a:extLst>
                <a:ext uri="{FF2B5EF4-FFF2-40B4-BE49-F238E27FC236}">
                  <a16:creationId xmlns:a16="http://schemas.microsoft.com/office/drawing/2014/main" id="{4B458454-4A4C-33B1-0492-2B1D99C35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88" y="5557838"/>
              <a:ext cx="55563" cy="63500"/>
            </a:xfrm>
            <a:custGeom>
              <a:avLst/>
              <a:gdLst>
                <a:gd name="T0" fmla="*/ 14 w 40"/>
                <a:gd name="T1" fmla="*/ 0 h 47"/>
                <a:gd name="T2" fmla="*/ 26 w 40"/>
                <a:gd name="T3" fmla="*/ 13 h 47"/>
                <a:gd name="T4" fmla="*/ 27 w 40"/>
                <a:gd name="T5" fmla="*/ 19 h 47"/>
                <a:gd name="T6" fmla="*/ 27 w 40"/>
                <a:gd name="T7" fmla="*/ 19 h 47"/>
                <a:gd name="T8" fmla="*/ 29 w 40"/>
                <a:gd name="T9" fmla="*/ 22 h 47"/>
                <a:gd name="T10" fmla="*/ 31 w 40"/>
                <a:gd name="T11" fmla="*/ 20 h 47"/>
                <a:gd name="T12" fmla="*/ 31 w 40"/>
                <a:gd name="T13" fmla="*/ 17 h 47"/>
                <a:gd name="T14" fmla="*/ 31 w 40"/>
                <a:gd name="T15" fmla="*/ 16 h 47"/>
                <a:gd name="T16" fmla="*/ 33 w 40"/>
                <a:gd name="T17" fmla="*/ 42 h 47"/>
                <a:gd name="T18" fmla="*/ 26 w 40"/>
                <a:gd name="T19" fmla="*/ 47 h 47"/>
                <a:gd name="T20" fmla="*/ 30 w 40"/>
                <a:gd name="T21" fmla="*/ 35 h 47"/>
                <a:gd name="T22" fmla="*/ 18 w 40"/>
                <a:gd name="T23" fmla="*/ 41 h 47"/>
                <a:gd name="T24" fmla="*/ 12 w 40"/>
                <a:gd name="T25" fmla="*/ 32 h 47"/>
                <a:gd name="T26" fmla="*/ 13 w 40"/>
                <a:gd name="T27" fmla="*/ 27 h 47"/>
                <a:gd name="T28" fmla="*/ 9 w 40"/>
                <a:gd name="T29" fmla="*/ 45 h 47"/>
                <a:gd name="T30" fmla="*/ 0 w 40"/>
                <a:gd name="T31" fmla="*/ 31 h 47"/>
                <a:gd name="T32" fmla="*/ 14 w 40"/>
                <a:gd name="T3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7">
                  <a:moveTo>
                    <a:pt x="14" y="0"/>
                  </a:moveTo>
                  <a:cubicBezTo>
                    <a:pt x="19" y="2"/>
                    <a:pt x="24" y="7"/>
                    <a:pt x="26" y="13"/>
                  </a:cubicBezTo>
                  <a:cubicBezTo>
                    <a:pt x="26" y="15"/>
                    <a:pt x="27" y="17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1"/>
                    <a:pt x="27" y="22"/>
                    <a:pt x="29" y="22"/>
                  </a:cubicBezTo>
                  <a:cubicBezTo>
                    <a:pt x="30" y="22"/>
                    <a:pt x="31" y="21"/>
                    <a:pt x="31" y="20"/>
                  </a:cubicBezTo>
                  <a:cubicBezTo>
                    <a:pt x="31" y="19"/>
                    <a:pt x="31" y="18"/>
                    <a:pt x="31" y="17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9" y="23"/>
                    <a:pt x="40" y="35"/>
                    <a:pt x="33" y="42"/>
                  </a:cubicBezTo>
                  <a:cubicBezTo>
                    <a:pt x="31" y="44"/>
                    <a:pt x="29" y="46"/>
                    <a:pt x="26" y="47"/>
                  </a:cubicBezTo>
                  <a:cubicBezTo>
                    <a:pt x="29" y="44"/>
                    <a:pt x="30" y="40"/>
                    <a:pt x="30" y="35"/>
                  </a:cubicBezTo>
                  <a:cubicBezTo>
                    <a:pt x="29" y="40"/>
                    <a:pt x="23" y="43"/>
                    <a:pt x="18" y="41"/>
                  </a:cubicBezTo>
                  <a:cubicBezTo>
                    <a:pt x="14" y="39"/>
                    <a:pt x="12" y="36"/>
                    <a:pt x="12" y="32"/>
                  </a:cubicBezTo>
                  <a:cubicBezTo>
                    <a:pt x="12" y="30"/>
                    <a:pt x="12" y="29"/>
                    <a:pt x="13" y="27"/>
                  </a:cubicBezTo>
                  <a:cubicBezTo>
                    <a:pt x="9" y="32"/>
                    <a:pt x="7" y="39"/>
                    <a:pt x="9" y="45"/>
                  </a:cubicBezTo>
                  <a:cubicBezTo>
                    <a:pt x="4" y="42"/>
                    <a:pt x="1" y="37"/>
                    <a:pt x="0" y="31"/>
                  </a:cubicBezTo>
                  <a:cubicBezTo>
                    <a:pt x="0" y="16"/>
                    <a:pt x="14" y="17"/>
                    <a:pt x="14" y="0"/>
                  </a:cubicBez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339A07-0ED7-1EC5-27EB-E3002E1B4A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5644" y="1786967"/>
            <a:ext cx="2263016" cy="217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80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1FAC6-BE21-7680-A6F6-7E2A7AAD5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6" name="Объект 585" hidden="1">
            <a:extLst>
              <a:ext uri="{FF2B5EF4-FFF2-40B4-BE49-F238E27FC236}">
                <a16:creationId xmlns:a16="http://schemas.microsoft.com/office/drawing/2014/main" id="{D78744B1-2077-CB20-4C9F-DAFC99393FE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610453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473" imgH="473" progId="TCLayout.ActiveDocument.1">
                  <p:embed/>
                </p:oleObj>
              </mc:Choice>
              <mc:Fallback>
                <p:oleObj name="Слайд think-cell" r:id="rId4" imgW="473" imgH="473" progId="TCLayout.ActiveDocument.1">
                  <p:embed/>
                  <p:pic>
                    <p:nvPicPr>
                      <p:cNvPr id="586" name="Объект 585" hidden="1">
                        <a:extLst>
                          <a:ext uri="{FF2B5EF4-FFF2-40B4-BE49-F238E27FC236}">
                            <a16:creationId xmlns:a16="http://schemas.microsoft.com/office/drawing/2014/main" id="{D78744B1-2077-CB20-4C9F-DAFC99393F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Изображение выглядит как текст, Жестя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17FA3D-1484-E4DE-F19F-3002551B0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62" y="2126046"/>
            <a:ext cx="2444272" cy="2353596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D0A26BA5-D7D6-42F8-7FE8-8AEC38FCDA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ru-RU" dirty="0"/>
              <a:t>Переход с 2,5 л на 2 кг упаковку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27CB5D-702F-5856-2E6C-DE4EA2ACA5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Golos Text DemiBold" panose="020B0703020202020204" pitchFamily="34" charset="-52"/>
              </a:rPr>
              <a:t>LINNIMAX </a:t>
            </a:r>
            <a:r>
              <a:rPr lang="ru-RU" dirty="0">
                <a:latin typeface="Golos Text DemiBold" panose="020B0703020202020204" pitchFamily="34" charset="-52"/>
              </a:rPr>
              <a:t>Эмаль быстросохнущая по ржавчине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D86398-A48F-6E0C-E22C-CE24A063CA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Теперь в новой упаковке 2 кг с июня 2025 года</a:t>
            </a:r>
          </a:p>
        </p:txBody>
      </p: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92A43BAA-9C7F-0CD6-2009-2E1D1775972B}"/>
              </a:ext>
            </a:extLst>
          </p:cNvPr>
          <p:cNvSpPr txBox="1">
            <a:spLocks/>
          </p:cNvSpPr>
          <p:nvPr/>
        </p:nvSpPr>
        <p:spPr>
          <a:xfrm>
            <a:off x="253232" y="3824517"/>
            <a:ext cx="2745111" cy="340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1200" cap="all">
                <a:ea typeface="+mj-ea"/>
                <a:cs typeface="Golos Text DemiBold" panose="020B0703020202020204" pitchFamily="34" charset="-52"/>
              </a:defRPr>
            </a:lvl1pPr>
          </a:lstStyle>
          <a:p>
            <a:endParaRPr lang="ru-RU" b="1" dirty="0"/>
          </a:p>
        </p:txBody>
      </p:sp>
      <p:pic>
        <p:nvPicPr>
          <p:cNvPr id="590" name="Рисунок 589" descr="Изображение выглядит как текст, м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5E57CE-D474-7ED2-32E6-433251E73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80" y="1963489"/>
            <a:ext cx="3096912" cy="2752535"/>
          </a:xfrm>
          <a:prstGeom prst="rect">
            <a:avLst/>
          </a:prstGeom>
        </p:spPr>
      </p:pic>
      <p:sp>
        <p:nvSpPr>
          <p:cNvPr id="595" name="TextBox 594">
            <a:extLst>
              <a:ext uri="{FF2B5EF4-FFF2-40B4-BE49-F238E27FC236}">
                <a16:creationId xmlns:a16="http://schemas.microsoft.com/office/drawing/2014/main" id="{F5349D28-EEF9-964B-A2BD-4C11A5AE2AC1}"/>
              </a:ext>
            </a:extLst>
          </p:cNvPr>
          <p:cNvSpPr txBox="1"/>
          <p:nvPr/>
        </p:nvSpPr>
        <p:spPr>
          <a:xfrm>
            <a:off x="670204" y="1097171"/>
            <a:ext cx="290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Текущая упаковка 2,5 л</a:t>
            </a:r>
          </a:p>
        </p:txBody>
      </p:sp>
      <p:sp>
        <p:nvSpPr>
          <p:cNvPr id="610" name="TextBox 609">
            <a:extLst>
              <a:ext uri="{FF2B5EF4-FFF2-40B4-BE49-F238E27FC236}">
                <a16:creationId xmlns:a16="http://schemas.microsoft.com/office/drawing/2014/main" id="{ED8BEADF-226F-2BF1-15E4-F259545D8D4F}"/>
              </a:ext>
            </a:extLst>
          </p:cNvPr>
          <p:cNvSpPr txBox="1"/>
          <p:nvPr/>
        </p:nvSpPr>
        <p:spPr>
          <a:xfrm>
            <a:off x="5180455" y="1057033"/>
            <a:ext cx="323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Новая упаковка 2 кг</a:t>
            </a:r>
          </a:p>
        </p:txBody>
      </p:sp>
      <p:sp>
        <p:nvSpPr>
          <p:cNvPr id="611" name="Стрелка: вправо 610">
            <a:extLst>
              <a:ext uri="{FF2B5EF4-FFF2-40B4-BE49-F238E27FC236}">
                <a16:creationId xmlns:a16="http://schemas.microsoft.com/office/drawing/2014/main" id="{9B57BC5E-1E25-2817-81D6-C37908FBC69B}"/>
              </a:ext>
            </a:extLst>
          </p:cNvPr>
          <p:cNvSpPr/>
          <p:nvPr/>
        </p:nvSpPr>
        <p:spPr>
          <a:xfrm>
            <a:off x="3985751" y="2912283"/>
            <a:ext cx="754380" cy="64042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13" name="Прямая со стрелкой 612">
            <a:extLst>
              <a:ext uri="{FF2B5EF4-FFF2-40B4-BE49-F238E27FC236}">
                <a16:creationId xmlns:a16="http://schemas.microsoft.com/office/drawing/2014/main" id="{30B5FDEB-D90E-052C-DF11-3DD79B5E7A27}"/>
              </a:ext>
            </a:extLst>
          </p:cNvPr>
          <p:cNvCxnSpPr>
            <a:cxnSpLocks/>
          </p:cNvCxnSpPr>
          <p:nvPr/>
        </p:nvCxnSpPr>
        <p:spPr>
          <a:xfrm>
            <a:off x="516252" y="2255520"/>
            <a:ext cx="0" cy="2133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5" name="Прямая со стрелкой 614">
            <a:extLst>
              <a:ext uri="{FF2B5EF4-FFF2-40B4-BE49-F238E27FC236}">
                <a16:creationId xmlns:a16="http://schemas.microsoft.com/office/drawing/2014/main" id="{5FEE4D91-BAF8-043F-17A6-F417330FE2C6}"/>
              </a:ext>
            </a:extLst>
          </p:cNvPr>
          <p:cNvCxnSpPr>
            <a:cxnSpLocks/>
          </p:cNvCxnSpPr>
          <p:nvPr/>
        </p:nvCxnSpPr>
        <p:spPr>
          <a:xfrm>
            <a:off x="701040" y="2036064"/>
            <a:ext cx="2645664" cy="60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9" name="Прямая соединительная линия 618">
            <a:extLst>
              <a:ext uri="{FF2B5EF4-FFF2-40B4-BE49-F238E27FC236}">
                <a16:creationId xmlns:a16="http://schemas.microsoft.com/office/drawing/2014/main" id="{A84B06F6-53D6-4E4A-A9AB-9AE405AEB0AA}"/>
              </a:ext>
            </a:extLst>
          </p:cNvPr>
          <p:cNvCxnSpPr>
            <a:cxnSpLocks/>
          </p:cNvCxnSpPr>
          <p:nvPr/>
        </p:nvCxnSpPr>
        <p:spPr>
          <a:xfrm>
            <a:off x="516252" y="2255520"/>
            <a:ext cx="5845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3" name="Прямая соединительная линия 622">
            <a:extLst>
              <a:ext uri="{FF2B5EF4-FFF2-40B4-BE49-F238E27FC236}">
                <a16:creationId xmlns:a16="http://schemas.microsoft.com/office/drawing/2014/main" id="{694508B8-4E00-FA55-A63A-E240D067F41B}"/>
              </a:ext>
            </a:extLst>
          </p:cNvPr>
          <p:cNvCxnSpPr>
            <a:cxnSpLocks/>
          </p:cNvCxnSpPr>
          <p:nvPr/>
        </p:nvCxnSpPr>
        <p:spPr>
          <a:xfrm>
            <a:off x="516252" y="4389120"/>
            <a:ext cx="5845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7" name="Прямая соединительная линия 626">
            <a:extLst>
              <a:ext uri="{FF2B5EF4-FFF2-40B4-BE49-F238E27FC236}">
                <a16:creationId xmlns:a16="http://schemas.microsoft.com/office/drawing/2014/main" id="{6A1C48EC-A5D5-4F5A-03DD-8169D1E5F622}"/>
              </a:ext>
            </a:extLst>
          </p:cNvPr>
          <p:cNvCxnSpPr/>
          <p:nvPr/>
        </p:nvCxnSpPr>
        <p:spPr>
          <a:xfrm flipV="1">
            <a:off x="701040" y="2048256"/>
            <a:ext cx="0" cy="280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8" name="Прямая соединительная линия 627">
            <a:extLst>
              <a:ext uri="{FF2B5EF4-FFF2-40B4-BE49-F238E27FC236}">
                <a16:creationId xmlns:a16="http://schemas.microsoft.com/office/drawing/2014/main" id="{FE4C0679-5F4C-CC29-0252-DCBE406344EB}"/>
              </a:ext>
            </a:extLst>
          </p:cNvPr>
          <p:cNvCxnSpPr/>
          <p:nvPr/>
        </p:nvCxnSpPr>
        <p:spPr>
          <a:xfrm flipV="1">
            <a:off x="3346704" y="2017776"/>
            <a:ext cx="0" cy="280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3" name="TextBox 632">
            <a:extLst>
              <a:ext uri="{FF2B5EF4-FFF2-40B4-BE49-F238E27FC236}">
                <a16:creationId xmlns:a16="http://schemas.microsoft.com/office/drawing/2014/main" id="{1C237A97-F219-63F7-BCDB-936D3FBEF366}"/>
              </a:ext>
            </a:extLst>
          </p:cNvPr>
          <p:cNvSpPr txBox="1"/>
          <p:nvPr/>
        </p:nvSpPr>
        <p:spPr>
          <a:xfrm>
            <a:off x="1551337" y="1801639"/>
            <a:ext cx="1130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Ø</a:t>
            </a:r>
            <a:r>
              <a:rPr lang="ru-RU" sz="1200" dirty="0"/>
              <a:t>192 ± 0,5</a:t>
            </a:r>
          </a:p>
        </p:txBody>
      </p:sp>
      <p:sp>
        <p:nvSpPr>
          <p:cNvPr id="634" name="TextBox 633">
            <a:extLst>
              <a:ext uri="{FF2B5EF4-FFF2-40B4-BE49-F238E27FC236}">
                <a16:creationId xmlns:a16="http://schemas.microsoft.com/office/drawing/2014/main" id="{1ABBC77A-4455-5503-0F20-3597C3427F9E}"/>
              </a:ext>
            </a:extLst>
          </p:cNvPr>
          <p:cNvSpPr txBox="1"/>
          <p:nvPr/>
        </p:nvSpPr>
        <p:spPr>
          <a:xfrm rot="16200000">
            <a:off x="-187699" y="3070562"/>
            <a:ext cx="1130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Ø</a:t>
            </a:r>
            <a:r>
              <a:rPr lang="ru-RU" sz="1200" dirty="0"/>
              <a:t>145 ± 2</a:t>
            </a:r>
          </a:p>
        </p:txBody>
      </p:sp>
      <p:cxnSp>
        <p:nvCxnSpPr>
          <p:cNvPr id="635" name="Прямая со стрелкой 634">
            <a:extLst>
              <a:ext uri="{FF2B5EF4-FFF2-40B4-BE49-F238E27FC236}">
                <a16:creationId xmlns:a16="http://schemas.microsoft.com/office/drawing/2014/main" id="{647F6036-013E-0A1E-6316-B4AD0853A989}"/>
              </a:ext>
            </a:extLst>
          </p:cNvPr>
          <p:cNvCxnSpPr>
            <a:cxnSpLocks/>
          </p:cNvCxnSpPr>
          <p:nvPr/>
        </p:nvCxnSpPr>
        <p:spPr>
          <a:xfrm>
            <a:off x="841386" y="4567999"/>
            <a:ext cx="234682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6" name="Прямая соединительная линия 635">
            <a:extLst>
              <a:ext uri="{FF2B5EF4-FFF2-40B4-BE49-F238E27FC236}">
                <a16:creationId xmlns:a16="http://schemas.microsoft.com/office/drawing/2014/main" id="{E8E202F0-1DAA-9D6C-DF36-F8E4792B0978}"/>
              </a:ext>
            </a:extLst>
          </p:cNvPr>
          <p:cNvCxnSpPr>
            <a:cxnSpLocks/>
          </p:cNvCxnSpPr>
          <p:nvPr/>
        </p:nvCxnSpPr>
        <p:spPr>
          <a:xfrm flipV="1">
            <a:off x="841386" y="4149084"/>
            <a:ext cx="0" cy="4189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7" name="Прямая соединительная линия 636">
            <a:extLst>
              <a:ext uri="{FF2B5EF4-FFF2-40B4-BE49-F238E27FC236}">
                <a16:creationId xmlns:a16="http://schemas.microsoft.com/office/drawing/2014/main" id="{8C064D51-63E9-6E3E-A2AA-C94FD89710A4}"/>
              </a:ext>
            </a:extLst>
          </p:cNvPr>
          <p:cNvCxnSpPr>
            <a:cxnSpLocks/>
          </p:cNvCxnSpPr>
          <p:nvPr/>
        </p:nvCxnSpPr>
        <p:spPr>
          <a:xfrm flipV="1">
            <a:off x="3188208" y="4164545"/>
            <a:ext cx="0" cy="4034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8" name="TextBox 637">
            <a:extLst>
              <a:ext uri="{FF2B5EF4-FFF2-40B4-BE49-F238E27FC236}">
                <a16:creationId xmlns:a16="http://schemas.microsoft.com/office/drawing/2014/main" id="{D2010735-79DD-1037-B9EA-E8021879AF03}"/>
              </a:ext>
            </a:extLst>
          </p:cNvPr>
          <p:cNvSpPr txBox="1"/>
          <p:nvPr/>
        </p:nvSpPr>
        <p:spPr>
          <a:xfrm>
            <a:off x="1551336" y="4564380"/>
            <a:ext cx="1130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Ø</a:t>
            </a:r>
            <a:r>
              <a:rPr lang="ru-RU" sz="1200" dirty="0"/>
              <a:t>171 ± 0,5</a:t>
            </a:r>
          </a:p>
        </p:txBody>
      </p:sp>
      <p:cxnSp>
        <p:nvCxnSpPr>
          <p:cNvPr id="223" name="Прямая со стрелкой 222">
            <a:extLst>
              <a:ext uri="{FF2B5EF4-FFF2-40B4-BE49-F238E27FC236}">
                <a16:creationId xmlns:a16="http://schemas.microsoft.com/office/drawing/2014/main" id="{F6665DFA-4119-4E09-3106-A8F2F6F54CCA}"/>
              </a:ext>
            </a:extLst>
          </p:cNvPr>
          <p:cNvCxnSpPr>
            <a:cxnSpLocks/>
          </p:cNvCxnSpPr>
          <p:nvPr/>
        </p:nvCxnSpPr>
        <p:spPr>
          <a:xfrm>
            <a:off x="5587097" y="2165695"/>
            <a:ext cx="0" cy="2133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4" name="Прямая соединительная линия 223">
            <a:extLst>
              <a:ext uri="{FF2B5EF4-FFF2-40B4-BE49-F238E27FC236}">
                <a16:creationId xmlns:a16="http://schemas.microsoft.com/office/drawing/2014/main" id="{AE121714-B37C-D2A4-9A8A-04DB7617C0E8}"/>
              </a:ext>
            </a:extLst>
          </p:cNvPr>
          <p:cNvCxnSpPr>
            <a:cxnSpLocks/>
          </p:cNvCxnSpPr>
          <p:nvPr/>
        </p:nvCxnSpPr>
        <p:spPr>
          <a:xfrm>
            <a:off x="5587097" y="2165695"/>
            <a:ext cx="5845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5" name="Прямая соединительная линия 224">
            <a:extLst>
              <a:ext uri="{FF2B5EF4-FFF2-40B4-BE49-F238E27FC236}">
                <a16:creationId xmlns:a16="http://schemas.microsoft.com/office/drawing/2014/main" id="{DC1DBA0B-0F9B-00C3-87B3-5A59C8847484}"/>
              </a:ext>
            </a:extLst>
          </p:cNvPr>
          <p:cNvCxnSpPr>
            <a:cxnSpLocks/>
          </p:cNvCxnSpPr>
          <p:nvPr/>
        </p:nvCxnSpPr>
        <p:spPr>
          <a:xfrm>
            <a:off x="5587097" y="4299295"/>
            <a:ext cx="5845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6" name="TextBox 225">
            <a:extLst>
              <a:ext uri="{FF2B5EF4-FFF2-40B4-BE49-F238E27FC236}">
                <a16:creationId xmlns:a16="http://schemas.microsoft.com/office/drawing/2014/main" id="{E0942306-0385-9515-DC82-46D2CB5ECFB1}"/>
              </a:ext>
            </a:extLst>
          </p:cNvPr>
          <p:cNvSpPr txBox="1"/>
          <p:nvPr/>
        </p:nvSpPr>
        <p:spPr>
          <a:xfrm rot="16200000">
            <a:off x="4883146" y="3053726"/>
            <a:ext cx="1130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Ø</a:t>
            </a:r>
            <a:r>
              <a:rPr lang="ru-RU" sz="1200" dirty="0"/>
              <a:t>136</a:t>
            </a:r>
          </a:p>
        </p:txBody>
      </p:sp>
      <p:cxnSp>
        <p:nvCxnSpPr>
          <p:cNvPr id="229" name="Прямая со стрелкой 228">
            <a:extLst>
              <a:ext uri="{FF2B5EF4-FFF2-40B4-BE49-F238E27FC236}">
                <a16:creationId xmlns:a16="http://schemas.microsoft.com/office/drawing/2014/main" id="{EB48633F-C7A0-4330-AE53-179B5F9FD4A9}"/>
              </a:ext>
            </a:extLst>
          </p:cNvPr>
          <p:cNvCxnSpPr>
            <a:cxnSpLocks/>
          </p:cNvCxnSpPr>
          <p:nvPr/>
        </p:nvCxnSpPr>
        <p:spPr>
          <a:xfrm>
            <a:off x="5804740" y="1949209"/>
            <a:ext cx="2057660" cy="175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0" name="Прямая соединительная линия 229">
            <a:extLst>
              <a:ext uri="{FF2B5EF4-FFF2-40B4-BE49-F238E27FC236}">
                <a16:creationId xmlns:a16="http://schemas.microsoft.com/office/drawing/2014/main" id="{31FE2D60-4A98-0E33-5B86-0D639C652A38}"/>
              </a:ext>
            </a:extLst>
          </p:cNvPr>
          <p:cNvCxnSpPr>
            <a:cxnSpLocks/>
          </p:cNvCxnSpPr>
          <p:nvPr/>
        </p:nvCxnSpPr>
        <p:spPr>
          <a:xfrm flipV="1">
            <a:off x="5804740" y="1954553"/>
            <a:ext cx="0" cy="3786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1" name="Прямая соединительная линия 230">
            <a:extLst>
              <a:ext uri="{FF2B5EF4-FFF2-40B4-BE49-F238E27FC236}">
                <a16:creationId xmlns:a16="http://schemas.microsoft.com/office/drawing/2014/main" id="{07909709-701B-B785-FEF4-A4530B62D85A}"/>
              </a:ext>
            </a:extLst>
          </p:cNvPr>
          <p:cNvCxnSpPr>
            <a:cxnSpLocks/>
          </p:cNvCxnSpPr>
          <p:nvPr/>
        </p:nvCxnSpPr>
        <p:spPr>
          <a:xfrm flipV="1">
            <a:off x="7862400" y="1963489"/>
            <a:ext cx="0" cy="3651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2" name="TextBox 231">
            <a:extLst>
              <a:ext uri="{FF2B5EF4-FFF2-40B4-BE49-F238E27FC236}">
                <a16:creationId xmlns:a16="http://schemas.microsoft.com/office/drawing/2014/main" id="{5FEC8EAD-B27A-79A2-8392-D69AB1607B49}"/>
              </a:ext>
            </a:extLst>
          </p:cNvPr>
          <p:cNvSpPr txBox="1"/>
          <p:nvPr/>
        </p:nvSpPr>
        <p:spPr>
          <a:xfrm>
            <a:off x="6346590" y="1720803"/>
            <a:ext cx="1130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Ø</a:t>
            </a:r>
            <a:r>
              <a:rPr lang="ru-RU" sz="1200" dirty="0"/>
              <a:t>155</a:t>
            </a:r>
          </a:p>
        </p:txBody>
      </p:sp>
      <p:cxnSp>
        <p:nvCxnSpPr>
          <p:cNvPr id="233" name="Прямая со стрелкой 232">
            <a:extLst>
              <a:ext uri="{FF2B5EF4-FFF2-40B4-BE49-F238E27FC236}">
                <a16:creationId xmlns:a16="http://schemas.microsoft.com/office/drawing/2014/main" id="{475939FD-2EDE-7F71-904D-F175F6A9661A}"/>
              </a:ext>
            </a:extLst>
          </p:cNvPr>
          <p:cNvCxnSpPr>
            <a:cxnSpLocks/>
          </p:cNvCxnSpPr>
          <p:nvPr/>
        </p:nvCxnSpPr>
        <p:spPr>
          <a:xfrm>
            <a:off x="5872782" y="4438901"/>
            <a:ext cx="191485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4" name="Прямая соединительная линия 233">
            <a:extLst>
              <a:ext uri="{FF2B5EF4-FFF2-40B4-BE49-F238E27FC236}">
                <a16:creationId xmlns:a16="http://schemas.microsoft.com/office/drawing/2014/main" id="{D474B6B7-3912-C51D-1985-ACA6452A4C0C}"/>
              </a:ext>
            </a:extLst>
          </p:cNvPr>
          <p:cNvCxnSpPr>
            <a:cxnSpLocks/>
          </p:cNvCxnSpPr>
          <p:nvPr/>
        </p:nvCxnSpPr>
        <p:spPr>
          <a:xfrm flipV="1">
            <a:off x="5872782" y="4019986"/>
            <a:ext cx="0" cy="4189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5" name="Прямая соединительная линия 234">
            <a:extLst>
              <a:ext uri="{FF2B5EF4-FFF2-40B4-BE49-F238E27FC236}">
                <a16:creationId xmlns:a16="http://schemas.microsoft.com/office/drawing/2014/main" id="{411D7216-074B-F6B1-D4C4-561E32F99C1B}"/>
              </a:ext>
            </a:extLst>
          </p:cNvPr>
          <p:cNvCxnSpPr>
            <a:cxnSpLocks/>
          </p:cNvCxnSpPr>
          <p:nvPr/>
        </p:nvCxnSpPr>
        <p:spPr>
          <a:xfrm flipV="1">
            <a:off x="7787640" y="4019986"/>
            <a:ext cx="0" cy="4189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CBA4E2BA-F96C-40EE-055C-5777602784FF}"/>
              </a:ext>
            </a:extLst>
          </p:cNvPr>
          <p:cNvSpPr txBox="1"/>
          <p:nvPr/>
        </p:nvSpPr>
        <p:spPr>
          <a:xfrm>
            <a:off x="6346589" y="4469386"/>
            <a:ext cx="1130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Ø</a:t>
            </a:r>
            <a:r>
              <a:rPr lang="ru-RU" sz="1200" dirty="0"/>
              <a:t>155</a:t>
            </a:r>
          </a:p>
        </p:txBody>
      </p:sp>
      <p:sp>
        <p:nvSpPr>
          <p:cNvPr id="240" name="Прямоугольник 239">
            <a:extLst>
              <a:ext uri="{FF2B5EF4-FFF2-40B4-BE49-F238E27FC236}">
                <a16:creationId xmlns:a16="http://schemas.microsoft.com/office/drawing/2014/main" id="{4F65206D-079A-7499-7156-F89C95FD36D9}"/>
              </a:ext>
            </a:extLst>
          </p:cNvPr>
          <p:cNvSpPr/>
          <p:nvPr/>
        </p:nvSpPr>
        <p:spPr>
          <a:xfrm>
            <a:off x="7272004" y="3552706"/>
            <a:ext cx="515636" cy="5963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2E44BB7-F045-C49E-F336-B22CBA2D8472}"/>
              </a:ext>
            </a:extLst>
          </p:cNvPr>
          <p:cNvCxnSpPr/>
          <p:nvPr/>
        </p:nvCxnSpPr>
        <p:spPr>
          <a:xfrm flipV="1">
            <a:off x="7787640" y="3672000"/>
            <a:ext cx="384360" cy="15251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46804F5-E67B-B224-F4A8-22DE86F9F02F}"/>
              </a:ext>
            </a:extLst>
          </p:cNvPr>
          <p:cNvSpPr txBox="1"/>
          <p:nvPr/>
        </p:nvSpPr>
        <p:spPr>
          <a:xfrm>
            <a:off x="7895187" y="3288841"/>
            <a:ext cx="104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FF0000"/>
                </a:solidFill>
              </a:rPr>
              <a:t>Срок службы до 10 лет</a:t>
            </a:r>
          </a:p>
        </p:txBody>
      </p:sp>
    </p:spTree>
    <p:extLst>
      <p:ext uri="{BB962C8B-B14F-4D97-AF65-F5344CB8AC3E}">
        <p14:creationId xmlns:p14="http://schemas.microsoft.com/office/powerpoint/2010/main" val="4121836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B8229-9659-1BC3-7A52-1D746B8A9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6" name="Объект 585" hidden="1">
            <a:extLst>
              <a:ext uri="{FF2B5EF4-FFF2-40B4-BE49-F238E27FC236}">
                <a16:creationId xmlns:a16="http://schemas.microsoft.com/office/drawing/2014/main" id="{E78F9F08-9A5C-9CF9-C686-EC41357473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473" imgH="473" progId="TCLayout.ActiveDocument.1">
                  <p:embed/>
                </p:oleObj>
              </mc:Choice>
              <mc:Fallback>
                <p:oleObj name="Слайд think-cell" r:id="rId4" imgW="473" imgH="473" progId="TCLayout.ActiveDocument.1">
                  <p:embed/>
                  <p:pic>
                    <p:nvPicPr>
                      <p:cNvPr id="586" name="Объект 585" hidden="1">
                        <a:extLst>
                          <a:ext uri="{FF2B5EF4-FFF2-40B4-BE49-F238E27FC236}">
                            <a16:creationId xmlns:a16="http://schemas.microsoft.com/office/drawing/2014/main" id="{E78F9F08-9A5C-9CF9-C686-EC41357473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Текст 1">
            <a:extLst>
              <a:ext uri="{FF2B5EF4-FFF2-40B4-BE49-F238E27FC236}">
                <a16:creationId xmlns:a16="http://schemas.microsoft.com/office/drawing/2014/main" id="{57756BF6-4025-C73F-527F-C1C5BF740E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ru-RU" dirty="0"/>
              <a:t>Переход с 2,5 л на 2 кг упаковку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1BDB21-7ACA-997A-61A2-F1B67F70D2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Golos Text DemiBold" panose="020B0703020202020204" pitchFamily="34" charset="-52"/>
              </a:rPr>
              <a:t>LINNIMAX </a:t>
            </a:r>
            <a:r>
              <a:rPr lang="ru-RU" dirty="0">
                <a:latin typeface="Golos Text DemiBold" panose="020B0703020202020204" pitchFamily="34" charset="-52"/>
              </a:rPr>
              <a:t>Эмаль быстросохнущая по ржавчине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80F182-8E43-5780-1ECE-F2FB1A69EB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Теперь в новой упаковке 2 кг с июня 2025 года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4EF522B-7CCF-0080-5898-7F0C1791C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000420"/>
              </p:ext>
            </p:extLst>
          </p:nvPr>
        </p:nvGraphicFramePr>
        <p:xfrm>
          <a:off x="287970" y="1233830"/>
          <a:ext cx="8568060" cy="3345549"/>
        </p:xfrm>
        <a:graphic>
          <a:graphicData uri="http://schemas.openxmlformats.org/drawingml/2006/table">
            <a:tbl>
              <a:tblPr/>
              <a:tblGrid>
                <a:gridCol w="616270">
                  <a:extLst>
                    <a:ext uri="{9D8B030D-6E8A-4147-A177-3AD203B41FA5}">
                      <a16:colId xmlns:a16="http://schemas.microsoft.com/office/drawing/2014/main" val="4090635642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34839118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212397420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13455067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501650965"/>
                    </a:ext>
                  </a:extLst>
                </a:gridCol>
                <a:gridCol w="345440">
                  <a:extLst>
                    <a:ext uri="{9D8B030D-6E8A-4147-A177-3AD203B41FA5}">
                      <a16:colId xmlns:a16="http://schemas.microsoft.com/office/drawing/2014/main" val="2439809514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9223560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4023827044"/>
                    </a:ext>
                  </a:extLst>
                </a:gridCol>
                <a:gridCol w="345440">
                  <a:extLst>
                    <a:ext uri="{9D8B030D-6E8A-4147-A177-3AD203B41FA5}">
                      <a16:colId xmlns:a16="http://schemas.microsoft.com/office/drawing/2014/main" val="997464398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112877896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0782632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85484422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552844830"/>
                    </a:ext>
                  </a:extLst>
                </a:gridCol>
                <a:gridCol w="345440">
                  <a:extLst>
                    <a:ext uri="{9D8B030D-6E8A-4147-A177-3AD203B41FA5}">
                      <a16:colId xmlns:a16="http://schemas.microsoft.com/office/drawing/2014/main" val="3525131624"/>
                    </a:ext>
                  </a:extLst>
                </a:gridCol>
                <a:gridCol w="380977">
                  <a:extLst>
                    <a:ext uri="{9D8B030D-6E8A-4147-A177-3AD203B41FA5}">
                      <a16:colId xmlns:a16="http://schemas.microsoft.com/office/drawing/2014/main" val="2055806038"/>
                    </a:ext>
                  </a:extLst>
                </a:gridCol>
                <a:gridCol w="377533">
                  <a:extLst>
                    <a:ext uri="{9D8B030D-6E8A-4147-A177-3AD203B41FA5}">
                      <a16:colId xmlns:a16="http://schemas.microsoft.com/office/drawing/2014/main" val="1635463818"/>
                    </a:ext>
                  </a:extLst>
                </a:gridCol>
              </a:tblGrid>
              <a:tr h="8761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Артикул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EAN (</a:t>
                      </a:r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штрихкод)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Производитель (импортер)</a:t>
                      </a:r>
                    </a:p>
                  </a:txBody>
                  <a:tcPr marL="3873" marR="3873" marT="387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Страна происхождения</a:t>
                      </a:r>
                    </a:p>
                  </a:txBody>
                  <a:tcPr marL="3873" marR="3873" marT="387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Срок годности</a:t>
                      </a:r>
                    </a:p>
                  </a:txBody>
                  <a:tcPr marL="3873" marR="3873" marT="387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Объем</a:t>
                      </a:r>
                    </a:p>
                  </a:txBody>
                  <a:tcPr marL="3873" marR="3873" marT="387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Вес нетто</a:t>
                      </a:r>
                    </a:p>
                  </a:txBody>
                  <a:tcPr marL="3873" marR="3873" marT="387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Вес тары</a:t>
                      </a:r>
                    </a:p>
                  </a:txBody>
                  <a:tcPr marL="3873" marR="3873" marT="387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Вес брутто</a:t>
                      </a:r>
                    </a:p>
                  </a:txBody>
                  <a:tcPr marL="3873" marR="3873" marT="387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 слоев на паллете</a:t>
                      </a:r>
                    </a:p>
                  </a:txBody>
                  <a:tcPr marL="3873" marR="3873" marT="387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 Паллете</a:t>
                      </a:r>
                    </a:p>
                  </a:txBody>
                  <a:tcPr marL="3873" marR="3873" marT="387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 штук в коробке</a:t>
                      </a:r>
                    </a:p>
                  </a:txBody>
                  <a:tcPr marL="3873" marR="3873" marT="387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Высота (</a:t>
                      </a:r>
                      <a:r>
                        <a:rPr lang="ru-RU" sz="10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шт</a:t>
                      </a:r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3873" marR="3873" marT="387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Ширина (шт)</a:t>
                      </a:r>
                    </a:p>
                  </a:txBody>
                  <a:tcPr marL="3873" marR="3873" marT="387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Глубина (</a:t>
                      </a:r>
                      <a:r>
                        <a:rPr lang="ru-RU" sz="10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шт</a:t>
                      </a:r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3873" marR="3873" marT="387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303468"/>
                  </a:ext>
                </a:extLst>
              </a:tr>
              <a:tr h="277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948107125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4810949024908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LX Эмаль быстросохнущая по ржавчине SM RAL6005 1,6 л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Диском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БЕЛАРУСЬ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0,238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2,412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0,135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0,186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745629"/>
                  </a:ext>
                </a:extLst>
              </a:tr>
              <a:tr h="277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948107127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4810949024915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LX Эмаль быстросохнущая по ржавчине SM RAL7024 1,6 л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Диском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БЕЛАРУСЬ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0,238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2,412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0,135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0,186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2798314"/>
                  </a:ext>
                </a:extLst>
              </a:tr>
              <a:tr h="277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948107128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4810949024922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LX Эмаль быстросохнущая по ржавчине SM RAL 7040 1,6 л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Диском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БЕЛАРУСЬ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0,238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2,412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0,135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0,186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851796"/>
                  </a:ext>
                </a:extLst>
              </a:tr>
              <a:tr h="277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948107129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4810949024892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LX Эмаль быстросохнущая по ржавчине SM RAL8017 1,6 л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Диском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БЕЛАРУСЬ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0,238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2,412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0,135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0,186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565589"/>
                  </a:ext>
                </a:extLst>
              </a:tr>
              <a:tr h="2887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948107130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4810949024939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LX Эмаль быстросохнущая по ржавчине SM RAL9003 1,6 л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Диском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БЕЛАРУСЬ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0,238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2,412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0,135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0,186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653646"/>
                  </a:ext>
                </a:extLst>
              </a:tr>
              <a:tr h="277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948107131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4810949024946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LX Эмаль быстросохнущая по ржавчине SM RAL9005 1,6 л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Диском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БЕЛАРУСЬ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0,238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2,412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0,135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0,186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119224"/>
                  </a:ext>
                </a:extLst>
              </a:tr>
              <a:tr h="277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948107132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4810949024878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LX Эмаль быстросохнущая по ржавчине SM B1 1,6 л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Диском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БЕЛАРУСЬ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0,238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2,412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0,135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0,186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646264"/>
                  </a:ext>
                </a:extLst>
              </a:tr>
              <a:tr h="277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948107133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4810949024984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LX Эмаль быстросохнущая по ржавчине SM B3 1,5 л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Диском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БЕЛАРУСЬ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1,55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1,84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0,238</a:t>
                      </a:r>
                    </a:p>
                  </a:txBody>
                  <a:tcPr marL="3873" marR="3873" marT="3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2,252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0,135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0,186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0,156</a:t>
                      </a:r>
                    </a:p>
                  </a:txBody>
                  <a:tcPr marL="3873" marR="3873" marT="387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53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37495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Другая 1">
      <a:dk1>
        <a:srgbClr val="000000"/>
      </a:dk1>
      <a:lt1>
        <a:srgbClr val="FFFFFF"/>
      </a:lt1>
      <a:dk2>
        <a:srgbClr val="66665E"/>
      </a:dk2>
      <a:lt2>
        <a:srgbClr val="DADADA"/>
      </a:lt2>
      <a:accent1>
        <a:srgbClr val="C8C8C8"/>
      </a:accent1>
      <a:accent2>
        <a:srgbClr val="969696"/>
      </a:accent2>
      <a:accent3>
        <a:srgbClr val="646464"/>
      </a:accent3>
      <a:accent4>
        <a:srgbClr val="416E87"/>
      </a:accent4>
      <a:accent5>
        <a:srgbClr val="820000"/>
      </a:accent5>
      <a:accent6>
        <a:srgbClr val="ED7D31"/>
      </a:accent6>
      <a:hlink>
        <a:srgbClr val="0070C0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1">
    <a:dk1>
      <a:srgbClr val="000000"/>
    </a:dk1>
    <a:lt1>
      <a:srgbClr val="FFFFFF"/>
    </a:lt1>
    <a:dk2>
      <a:srgbClr val="66665E"/>
    </a:dk2>
    <a:lt2>
      <a:srgbClr val="DADADA"/>
    </a:lt2>
    <a:accent1>
      <a:srgbClr val="C8C8C8"/>
    </a:accent1>
    <a:accent2>
      <a:srgbClr val="969696"/>
    </a:accent2>
    <a:accent3>
      <a:srgbClr val="646464"/>
    </a:accent3>
    <a:accent4>
      <a:srgbClr val="416E87"/>
    </a:accent4>
    <a:accent5>
      <a:srgbClr val="820000"/>
    </a:accent5>
    <a:accent6>
      <a:srgbClr val="ED7D31"/>
    </a:accent6>
    <a:hlink>
      <a:srgbClr val="0070C0"/>
    </a:hlink>
    <a:folHlink>
      <a:srgbClr val="7030A0"/>
    </a:folHlink>
  </a:clrScheme>
</a:themeOverride>
</file>

<file path=ppt/theme/themeOverride2.xml><?xml version="1.0" encoding="utf-8"?>
<a:themeOverride xmlns:a="http://schemas.openxmlformats.org/drawingml/2006/main">
  <a:clrScheme name="Другая 1">
    <a:dk1>
      <a:srgbClr val="000000"/>
    </a:dk1>
    <a:lt1>
      <a:srgbClr val="FFFFFF"/>
    </a:lt1>
    <a:dk2>
      <a:srgbClr val="66665E"/>
    </a:dk2>
    <a:lt2>
      <a:srgbClr val="DADADA"/>
    </a:lt2>
    <a:accent1>
      <a:srgbClr val="C8C8C8"/>
    </a:accent1>
    <a:accent2>
      <a:srgbClr val="969696"/>
    </a:accent2>
    <a:accent3>
      <a:srgbClr val="646464"/>
    </a:accent3>
    <a:accent4>
      <a:srgbClr val="416E87"/>
    </a:accent4>
    <a:accent5>
      <a:srgbClr val="820000"/>
    </a:accent5>
    <a:accent6>
      <a:srgbClr val="ED7D31"/>
    </a:accent6>
    <a:hlink>
      <a:srgbClr val="0070C0"/>
    </a:hlink>
    <a:folHlink>
      <a:srgbClr val="7030A0"/>
    </a:folHlink>
  </a:clrScheme>
</a:themeOverride>
</file>

<file path=docMetadata/LabelInfo.xml><?xml version="1.0" encoding="utf-8"?>
<clbl:labelList xmlns:clbl="http://schemas.microsoft.com/office/2020/mipLabelMetadata">
  <clbl:label id="{c56f5f44-a274-45ba-9c1c-e9cec16bd853}" enabled="0" method="" siteId="{c56f5f44-a274-45ba-9c1c-e9cec16bd85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15075</TotalTime>
  <Words>450</Words>
  <Application>Microsoft Office PowerPoint</Application>
  <PresentationFormat>Экран (16:9)</PresentationFormat>
  <Paragraphs>187</Paragraphs>
  <Slides>3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10" baseType="lpstr">
      <vt:lpstr>Arial</vt:lpstr>
      <vt:lpstr>Calibri</vt:lpstr>
      <vt:lpstr>Golos Text</vt:lpstr>
      <vt:lpstr>Golos Text DemiBold</vt:lpstr>
      <vt:lpstr>Wingdings</vt:lpstr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Smirnova Svetlana</dc:creator>
  <cp:lastModifiedBy>Viktoriia Nedorezova</cp:lastModifiedBy>
  <cp:revision>31</cp:revision>
  <dcterms:created xsi:type="dcterms:W3CDTF">2023-06-28T07:39:38Z</dcterms:created>
  <dcterms:modified xsi:type="dcterms:W3CDTF">2025-05-27T11:50:00Z</dcterms:modified>
</cp:coreProperties>
</file>